
<file path=[Content_Types].xml><?xml version="1.0" encoding="utf-8"?>
<Types xmlns="http://schemas.openxmlformats.org/package/2006/content-types">
  <Default Extension="avi" ContentType="video/x-msvideo"/>
  <Default Extension="emf" ContentType="image/x-emf"/>
  <Default Extension="gif" ContentType="image/gif"/>
  <Default Extension="jfif" ContentType="image/jpeg"/>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69" r:id="rId5"/>
    <p:sldMasterId id="2147483987" r:id="rId6"/>
    <p:sldMasterId id="2147484001" r:id="rId7"/>
    <p:sldMasterId id="2147484014" r:id="rId8"/>
    <p:sldMasterId id="2147484075" r:id="rId9"/>
    <p:sldMasterId id="2147484093" r:id="rId10"/>
  </p:sldMasterIdLst>
  <p:notesMasterIdLst>
    <p:notesMasterId r:id="rId24"/>
  </p:notesMasterIdLst>
  <p:sldIdLst>
    <p:sldId id="2147482369" r:id="rId11"/>
    <p:sldId id="2147482364" r:id="rId12"/>
    <p:sldId id="366" r:id="rId13"/>
    <p:sldId id="2147482372" r:id="rId14"/>
    <p:sldId id="2147482367" r:id="rId15"/>
    <p:sldId id="2147482373" r:id="rId16"/>
    <p:sldId id="2147482366" r:id="rId17"/>
    <p:sldId id="2147377211" r:id="rId18"/>
    <p:sldId id="2147482375" r:id="rId19"/>
    <p:sldId id="2147482358" r:id="rId20"/>
    <p:sldId id="2147482355" r:id="rId21"/>
    <p:sldId id="261" r:id="rId22"/>
    <p:sldId id="2147482356" r:id="rId23"/>
  </p:sldIdLst>
  <p:sldSz cx="12192000" cy="6858000"/>
  <p:notesSz cx="6797675" cy="99266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7" userDrawn="1">
          <p15:clr>
            <a:srgbClr val="A4A3A4"/>
          </p15:clr>
        </p15:guide>
        <p15:guide id="2" pos="73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4906" autoAdjust="0"/>
  </p:normalViewPr>
  <p:slideViewPr>
    <p:cSldViewPr snapToGrid="0">
      <p:cViewPr varScale="1">
        <p:scale>
          <a:sx n="59" d="100"/>
          <a:sy n="59" d="100"/>
        </p:scale>
        <p:origin x="852" y="33"/>
      </p:cViewPr>
      <p:guideLst>
        <p:guide orient="horz" pos="777"/>
        <p:guide pos="7355"/>
      </p:guideLst>
    </p:cSldViewPr>
  </p:slideViewPr>
  <p:notesTextViewPr>
    <p:cViewPr>
      <p:scale>
        <a:sx n="1" d="1"/>
        <a:sy n="1" d="1"/>
      </p:scale>
      <p:origin x="0" y="0"/>
    </p:cViewPr>
  </p:notesTextViewPr>
  <p:sorterViewPr>
    <p:cViewPr>
      <p:scale>
        <a:sx n="180" d="100"/>
        <a:sy n="180" d="100"/>
      </p:scale>
      <p:origin x="0" y="-113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5AF473-5D6D-45D7-9C09-C8F8865E13C3}" type="doc">
      <dgm:prSet loTypeId="urn:microsoft.com/office/officeart/2005/8/layout/hProcess11" loCatId="process" qsTypeId="urn:microsoft.com/office/officeart/2005/8/quickstyle/3d2" qsCatId="3D" csTypeId="urn:microsoft.com/office/officeart/2005/8/colors/colorful1" csCatId="colorful" phldr="1"/>
      <dgm:spPr/>
      <dgm:t>
        <a:bodyPr/>
        <a:lstStyle/>
        <a:p>
          <a:endParaRPr lang="en-US"/>
        </a:p>
      </dgm:t>
    </dgm:pt>
    <dgm:pt modelId="{F6499E03-86F6-46F0-8BCB-69756739C37A}">
      <dgm:prSet phldrT="[文字]" custT="1"/>
      <dgm:spPr/>
      <dgm:t>
        <a:bodyPr/>
        <a:lstStyle/>
        <a:p>
          <a:pPr algn="l"/>
          <a:r>
            <a:rPr lang="en-US" altLang="zh-TW" sz="1800" b="1" dirty="0">
              <a:solidFill>
                <a:schemeClr val="bg2">
                  <a:lumMod val="75000"/>
                </a:schemeClr>
              </a:solidFill>
            </a:rPr>
            <a:t>Major in Statistics </a:t>
          </a:r>
          <a:endParaRPr lang="en-US" sz="1800" b="1" dirty="0">
            <a:solidFill>
              <a:schemeClr val="bg2">
                <a:lumMod val="75000"/>
              </a:schemeClr>
            </a:solidFill>
          </a:endParaRPr>
        </a:p>
      </dgm:t>
    </dgm:pt>
    <dgm:pt modelId="{79DC7517-7B30-4316-87E7-80EBA3F12294}" type="parTrans" cxnId="{76CDD685-D661-4D27-A695-3A086351D405}">
      <dgm:prSet/>
      <dgm:spPr/>
      <dgm:t>
        <a:bodyPr/>
        <a:lstStyle/>
        <a:p>
          <a:endParaRPr lang="en-US"/>
        </a:p>
      </dgm:t>
    </dgm:pt>
    <dgm:pt modelId="{9AD59472-12EC-4796-BB03-47D85F6E5418}" type="sibTrans" cxnId="{76CDD685-D661-4D27-A695-3A086351D405}">
      <dgm:prSet/>
      <dgm:spPr/>
      <dgm:t>
        <a:bodyPr/>
        <a:lstStyle/>
        <a:p>
          <a:endParaRPr lang="en-US"/>
        </a:p>
      </dgm:t>
    </dgm:pt>
    <dgm:pt modelId="{E76983E2-14F2-4FBA-8095-8A0D1DBA784D}">
      <dgm:prSet phldrT="[文字]" custT="1"/>
      <dgm:spPr/>
      <dgm:t>
        <a:bodyPr/>
        <a:lstStyle/>
        <a:p>
          <a:pPr algn="l"/>
          <a:r>
            <a:rPr lang="en-US" altLang="zh-TW" sz="1800" b="1" dirty="0">
              <a:solidFill>
                <a:schemeClr val="accent3">
                  <a:lumMod val="75000"/>
                </a:schemeClr>
              </a:solidFill>
            </a:rPr>
            <a:t>PSMC, 2007</a:t>
          </a:r>
        </a:p>
        <a:p>
          <a:pPr algn="l"/>
          <a:r>
            <a:rPr lang="en-US" altLang="zh-TW" sz="1800" b="1" dirty="0">
              <a:solidFill>
                <a:schemeClr val="accent3">
                  <a:lumMod val="75000"/>
                </a:schemeClr>
              </a:solidFill>
            </a:rPr>
            <a:t>DRAM &amp; Foundry Sales</a:t>
          </a:r>
        </a:p>
        <a:p>
          <a:pPr algn="l"/>
          <a:r>
            <a:rPr lang="en-US" altLang="zh-TW" sz="1800" b="0" dirty="0">
              <a:solidFill>
                <a:schemeClr val="accent3">
                  <a:lumMod val="75000"/>
                </a:schemeClr>
              </a:solidFill>
            </a:rPr>
            <a:t> </a:t>
          </a:r>
          <a:endParaRPr lang="en-US" sz="1800" dirty="0">
            <a:solidFill>
              <a:schemeClr val="accent3">
                <a:lumMod val="75000"/>
              </a:schemeClr>
            </a:solidFill>
          </a:endParaRPr>
        </a:p>
      </dgm:t>
    </dgm:pt>
    <dgm:pt modelId="{537EA781-CBFE-4B99-92F2-FCD1F678DE47}" type="parTrans" cxnId="{D268181A-10E4-457C-95EE-B9102AF014D1}">
      <dgm:prSet/>
      <dgm:spPr/>
      <dgm:t>
        <a:bodyPr/>
        <a:lstStyle/>
        <a:p>
          <a:endParaRPr lang="en-US"/>
        </a:p>
      </dgm:t>
    </dgm:pt>
    <dgm:pt modelId="{309EB8C1-788B-434E-9DC7-56F49A72FE24}" type="sibTrans" cxnId="{D268181A-10E4-457C-95EE-B9102AF014D1}">
      <dgm:prSet/>
      <dgm:spPr/>
      <dgm:t>
        <a:bodyPr/>
        <a:lstStyle/>
        <a:p>
          <a:endParaRPr lang="en-US"/>
        </a:p>
      </dgm:t>
    </dgm:pt>
    <dgm:pt modelId="{09A1DE84-C444-4179-AA4A-E3485BA4AF94}">
      <dgm:prSet phldrT="[文字]" custT="1"/>
      <dgm:spPr/>
      <dgm:t>
        <a:bodyPr/>
        <a:lstStyle/>
        <a:p>
          <a:pPr algn="l"/>
          <a:r>
            <a:rPr lang="en-US" altLang="zh-TW" sz="1800" b="1" dirty="0">
              <a:solidFill>
                <a:schemeClr val="accent3">
                  <a:lumMod val="75000"/>
                </a:schemeClr>
              </a:solidFill>
            </a:rPr>
            <a:t>Winstek, 2016</a:t>
          </a:r>
        </a:p>
        <a:p>
          <a:pPr algn="l"/>
          <a:r>
            <a:rPr lang="en-US" altLang="zh-TW" sz="1800" b="1" dirty="0">
              <a:solidFill>
                <a:schemeClr val="accent3">
                  <a:lumMod val="75000"/>
                </a:schemeClr>
              </a:solidFill>
            </a:rPr>
            <a:t>Deputy Manager, CS &amp; Sales </a:t>
          </a:r>
          <a:endParaRPr lang="en-US" sz="1800" b="1" dirty="0">
            <a:solidFill>
              <a:schemeClr val="accent3">
                <a:lumMod val="75000"/>
              </a:schemeClr>
            </a:solidFill>
          </a:endParaRPr>
        </a:p>
      </dgm:t>
    </dgm:pt>
    <dgm:pt modelId="{8C9DAC41-69CB-4FCC-8BD2-9FAB38E7A552}" type="parTrans" cxnId="{14D28B9A-60DB-4808-812B-22AD88B9CD1E}">
      <dgm:prSet/>
      <dgm:spPr/>
      <dgm:t>
        <a:bodyPr/>
        <a:lstStyle/>
        <a:p>
          <a:endParaRPr lang="en-US"/>
        </a:p>
      </dgm:t>
    </dgm:pt>
    <dgm:pt modelId="{D6D8EB61-7CAD-4DED-902C-D1E82EE2C890}" type="sibTrans" cxnId="{14D28B9A-60DB-4808-812B-22AD88B9CD1E}">
      <dgm:prSet/>
      <dgm:spPr/>
      <dgm:t>
        <a:bodyPr/>
        <a:lstStyle/>
        <a:p>
          <a:endParaRPr lang="en-US"/>
        </a:p>
      </dgm:t>
    </dgm:pt>
    <dgm:pt modelId="{D1280BE1-1C80-4059-BD10-A8223F4AEB4A}" type="pres">
      <dgm:prSet presAssocID="{BB5AF473-5D6D-45D7-9C09-C8F8865E13C3}" presName="Name0" presStyleCnt="0">
        <dgm:presLayoutVars>
          <dgm:dir/>
          <dgm:resizeHandles val="exact"/>
        </dgm:presLayoutVars>
      </dgm:prSet>
      <dgm:spPr/>
    </dgm:pt>
    <dgm:pt modelId="{DF1E078A-1CE1-4A0D-B2A3-DCC9B89F3F54}" type="pres">
      <dgm:prSet presAssocID="{BB5AF473-5D6D-45D7-9C09-C8F8865E13C3}" presName="arrow" presStyleLbl="bgShp" presStyleIdx="0" presStyleCnt="1"/>
      <dgm:spPr/>
    </dgm:pt>
    <dgm:pt modelId="{4FB47AE4-924E-40A5-B4CB-957008D5D981}" type="pres">
      <dgm:prSet presAssocID="{BB5AF473-5D6D-45D7-9C09-C8F8865E13C3}" presName="points" presStyleCnt="0"/>
      <dgm:spPr/>
    </dgm:pt>
    <dgm:pt modelId="{90FE3A30-FC55-414C-A30B-B43CB092DE77}" type="pres">
      <dgm:prSet presAssocID="{F6499E03-86F6-46F0-8BCB-69756739C37A}" presName="compositeA" presStyleCnt="0"/>
      <dgm:spPr/>
    </dgm:pt>
    <dgm:pt modelId="{F5425F97-5637-44F1-8511-A03D29C5569E}" type="pres">
      <dgm:prSet presAssocID="{F6499E03-86F6-46F0-8BCB-69756739C37A}" presName="textA" presStyleLbl="revTx" presStyleIdx="0" presStyleCnt="3" custScaleX="94800" custScaleY="69324" custLinFactNeighborX="-2163" custLinFactNeighborY="220">
        <dgm:presLayoutVars>
          <dgm:bulletEnabled val="1"/>
        </dgm:presLayoutVars>
      </dgm:prSet>
      <dgm:spPr/>
    </dgm:pt>
    <dgm:pt modelId="{EBFA3DAB-E95D-46E8-B2E9-48C30C14F82D}" type="pres">
      <dgm:prSet presAssocID="{F6499E03-86F6-46F0-8BCB-69756739C37A}" presName="circleA" presStyleLbl="node1" presStyleIdx="0" presStyleCnt="3" custLinFactX="-100000" custLinFactNeighborX="-153036" custLinFactNeighborY="24692"/>
      <dgm:spPr>
        <a:solidFill>
          <a:schemeClr val="bg2">
            <a:lumMod val="60000"/>
            <a:lumOff val="40000"/>
          </a:schemeClr>
        </a:solidFill>
      </dgm:spPr>
    </dgm:pt>
    <dgm:pt modelId="{4C7E88F0-04F2-4EFE-93E8-ADC61870DBB2}" type="pres">
      <dgm:prSet presAssocID="{F6499E03-86F6-46F0-8BCB-69756739C37A}" presName="spaceA" presStyleCnt="0"/>
      <dgm:spPr/>
    </dgm:pt>
    <dgm:pt modelId="{F27BC771-A095-4A42-A62C-980C5E122574}" type="pres">
      <dgm:prSet presAssocID="{9AD59472-12EC-4796-BB03-47D85F6E5418}" presName="space" presStyleCnt="0"/>
      <dgm:spPr/>
    </dgm:pt>
    <dgm:pt modelId="{AD758AA3-8FDD-4A0E-B9C4-504871D94D04}" type="pres">
      <dgm:prSet presAssocID="{E76983E2-14F2-4FBA-8095-8A0D1DBA784D}" presName="compositeB" presStyleCnt="0"/>
      <dgm:spPr/>
    </dgm:pt>
    <dgm:pt modelId="{3AE05967-B592-44FE-B3B0-1D759992C16A}" type="pres">
      <dgm:prSet presAssocID="{E76983E2-14F2-4FBA-8095-8A0D1DBA784D}" presName="textB" presStyleLbl="revTx" presStyleIdx="1" presStyleCnt="3" custScaleX="119579" custScaleY="73506" custLinFactNeighborX="-59010" custLinFactNeighborY="-3957">
        <dgm:presLayoutVars>
          <dgm:bulletEnabled val="1"/>
        </dgm:presLayoutVars>
      </dgm:prSet>
      <dgm:spPr/>
    </dgm:pt>
    <dgm:pt modelId="{518A793F-5C1F-42C4-93FF-FB9C638F1D95}" type="pres">
      <dgm:prSet presAssocID="{E76983E2-14F2-4FBA-8095-8A0D1DBA784D}" presName="circleB" presStyleLbl="node1" presStyleIdx="1" presStyleCnt="3" custLinFactX="-596031" custLinFactNeighborX="-600000" custLinFactNeighborY="-30377"/>
      <dgm:spPr>
        <a:solidFill>
          <a:schemeClr val="accent6">
            <a:lumMod val="75000"/>
          </a:schemeClr>
        </a:solidFill>
      </dgm:spPr>
    </dgm:pt>
    <dgm:pt modelId="{3ED62146-08FD-4D8B-B2C5-F7E93B6A9FF4}" type="pres">
      <dgm:prSet presAssocID="{E76983E2-14F2-4FBA-8095-8A0D1DBA784D}" presName="spaceB" presStyleCnt="0"/>
      <dgm:spPr/>
    </dgm:pt>
    <dgm:pt modelId="{824F557A-94EC-499A-BB01-DFB267045D4D}" type="pres">
      <dgm:prSet presAssocID="{309EB8C1-788B-434E-9DC7-56F49A72FE24}" presName="space" presStyleCnt="0"/>
      <dgm:spPr/>
    </dgm:pt>
    <dgm:pt modelId="{F8BF525D-C77E-4BEF-A6AA-D410BF19DF38}" type="pres">
      <dgm:prSet presAssocID="{09A1DE84-C444-4179-AA4A-E3485BA4AF94}" presName="compositeA" presStyleCnt="0"/>
      <dgm:spPr/>
    </dgm:pt>
    <dgm:pt modelId="{D30CFF48-31BC-47E5-BF68-7F6AF9250C03}" type="pres">
      <dgm:prSet presAssocID="{09A1DE84-C444-4179-AA4A-E3485BA4AF94}" presName="textA" presStyleLbl="revTx" presStyleIdx="2" presStyleCnt="3" custLinFactY="50812" custLinFactNeighborX="-15444" custLinFactNeighborY="100000">
        <dgm:presLayoutVars>
          <dgm:bulletEnabled val="1"/>
        </dgm:presLayoutVars>
      </dgm:prSet>
      <dgm:spPr/>
    </dgm:pt>
    <dgm:pt modelId="{94A6ACE8-4040-466F-B9AA-1175A067F9C9}" type="pres">
      <dgm:prSet presAssocID="{09A1DE84-C444-4179-AA4A-E3485BA4AF94}" presName="circleA" presStyleLbl="node1" presStyleIdx="2" presStyleCnt="3" custLinFactX="-35145" custLinFactNeighborX="-100000" custLinFactNeighborY="-5984"/>
      <dgm:spPr>
        <a:solidFill>
          <a:schemeClr val="bg2"/>
        </a:solidFill>
      </dgm:spPr>
    </dgm:pt>
    <dgm:pt modelId="{AE733232-0811-41D9-9263-BA02D745A256}" type="pres">
      <dgm:prSet presAssocID="{09A1DE84-C444-4179-AA4A-E3485BA4AF94}" presName="spaceA" presStyleCnt="0"/>
      <dgm:spPr/>
    </dgm:pt>
  </dgm:ptLst>
  <dgm:cxnLst>
    <dgm:cxn modelId="{D268181A-10E4-457C-95EE-B9102AF014D1}" srcId="{BB5AF473-5D6D-45D7-9C09-C8F8865E13C3}" destId="{E76983E2-14F2-4FBA-8095-8A0D1DBA784D}" srcOrd="1" destOrd="0" parTransId="{537EA781-CBFE-4B99-92F2-FCD1F678DE47}" sibTransId="{309EB8C1-788B-434E-9DC7-56F49A72FE24}"/>
    <dgm:cxn modelId="{E9CF7538-20B1-4583-8349-61317B00250D}" type="presOf" srcId="{F6499E03-86F6-46F0-8BCB-69756739C37A}" destId="{F5425F97-5637-44F1-8511-A03D29C5569E}" srcOrd="0" destOrd="0" presId="urn:microsoft.com/office/officeart/2005/8/layout/hProcess11"/>
    <dgm:cxn modelId="{44F34E54-ED46-4413-993C-43D2E5DBB8A4}" type="presOf" srcId="{E76983E2-14F2-4FBA-8095-8A0D1DBA784D}" destId="{3AE05967-B592-44FE-B3B0-1D759992C16A}" srcOrd="0" destOrd="0" presId="urn:microsoft.com/office/officeart/2005/8/layout/hProcess11"/>
    <dgm:cxn modelId="{76CDD685-D661-4D27-A695-3A086351D405}" srcId="{BB5AF473-5D6D-45D7-9C09-C8F8865E13C3}" destId="{F6499E03-86F6-46F0-8BCB-69756739C37A}" srcOrd="0" destOrd="0" parTransId="{79DC7517-7B30-4316-87E7-80EBA3F12294}" sibTransId="{9AD59472-12EC-4796-BB03-47D85F6E5418}"/>
    <dgm:cxn modelId="{14D28B9A-60DB-4808-812B-22AD88B9CD1E}" srcId="{BB5AF473-5D6D-45D7-9C09-C8F8865E13C3}" destId="{09A1DE84-C444-4179-AA4A-E3485BA4AF94}" srcOrd="2" destOrd="0" parTransId="{8C9DAC41-69CB-4FCC-8BD2-9FAB38E7A552}" sibTransId="{D6D8EB61-7CAD-4DED-902C-D1E82EE2C890}"/>
    <dgm:cxn modelId="{19D103A0-30C6-4CB9-9AB3-3770DF2D846C}" type="presOf" srcId="{BB5AF473-5D6D-45D7-9C09-C8F8865E13C3}" destId="{D1280BE1-1C80-4059-BD10-A8223F4AEB4A}" srcOrd="0" destOrd="0" presId="urn:microsoft.com/office/officeart/2005/8/layout/hProcess11"/>
    <dgm:cxn modelId="{B7BB9AA0-73FB-4F3F-9E04-F19CECB5B4FA}" type="presOf" srcId="{09A1DE84-C444-4179-AA4A-E3485BA4AF94}" destId="{D30CFF48-31BC-47E5-BF68-7F6AF9250C03}" srcOrd="0" destOrd="0" presId="urn:microsoft.com/office/officeart/2005/8/layout/hProcess11"/>
    <dgm:cxn modelId="{8A0B7305-9489-493C-93E9-48DE33C658E3}" type="presParOf" srcId="{D1280BE1-1C80-4059-BD10-A8223F4AEB4A}" destId="{DF1E078A-1CE1-4A0D-B2A3-DCC9B89F3F54}" srcOrd="0" destOrd="0" presId="urn:microsoft.com/office/officeart/2005/8/layout/hProcess11"/>
    <dgm:cxn modelId="{2BE3AD12-DA8D-4145-8022-2F9FBCF87322}" type="presParOf" srcId="{D1280BE1-1C80-4059-BD10-A8223F4AEB4A}" destId="{4FB47AE4-924E-40A5-B4CB-957008D5D981}" srcOrd="1" destOrd="0" presId="urn:microsoft.com/office/officeart/2005/8/layout/hProcess11"/>
    <dgm:cxn modelId="{3634AF5D-79EC-4A48-9E32-189D0D1D94A3}" type="presParOf" srcId="{4FB47AE4-924E-40A5-B4CB-957008D5D981}" destId="{90FE3A30-FC55-414C-A30B-B43CB092DE77}" srcOrd="0" destOrd="0" presId="urn:microsoft.com/office/officeart/2005/8/layout/hProcess11"/>
    <dgm:cxn modelId="{D0380335-B6F8-4FD9-B6AA-3FB149088FDE}" type="presParOf" srcId="{90FE3A30-FC55-414C-A30B-B43CB092DE77}" destId="{F5425F97-5637-44F1-8511-A03D29C5569E}" srcOrd="0" destOrd="0" presId="urn:microsoft.com/office/officeart/2005/8/layout/hProcess11"/>
    <dgm:cxn modelId="{3DC6170A-D8EA-4DC4-B2AA-EE008DE0610C}" type="presParOf" srcId="{90FE3A30-FC55-414C-A30B-B43CB092DE77}" destId="{EBFA3DAB-E95D-46E8-B2E9-48C30C14F82D}" srcOrd="1" destOrd="0" presId="urn:microsoft.com/office/officeart/2005/8/layout/hProcess11"/>
    <dgm:cxn modelId="{58EF4D6A-DB55-43EE-9163-5B1EEE9DC29C}" type="presParOf" srcId="{90FE3A30-FC55-414C-A30B-B43CB092DE77}" destId="{4C7E88F0-04F2-4EFE-93E8-ADC61870DBB2}" srcOrd="2" destOrd="0" presId="urn:microsoft.com/office/officeart/2005/8/layout/hProcess11"/>
    <dgm:cxn modelId="{9CFBBE61-9484-46D3-8E69-5A900AF9D5C1}" type="presParOf" srcId="{4FB47AE4-924E-40A5-B4CB-957008D5D981}" destId="{F27BC771-A095-4A42-A62C-980C5E122574}" srcOrd="1" destOrd="0" presId="urn:microsoft.com/office/officeart/2005/8/layout/hProcess11"/>
    <dgm:cxn modelId="{74BF493B-E88F-4C2D-AD07-D59621A5A423}" type="presParOf" srcId="{4FB47AE4-924E-40A5-B4CB-957008D5D981}" destId="{AD758AA3-8FDD-4A0E-B9C4-504871D94D04}" srcOrd="2" destOrd="0" presId="urn:microsoft.com/office/officeart/2005/8/layout/hProcess11"/>
    <dgm:cxn modelId="{98417C27-6CF0-4918-A4D7-09FE03E6C758}" type="presParOf" srcId="{AD758AA3-8FDD-4A0E-B9C4-504871D94D04}" destId="{3AE05967-B592-44FE-B3B0-1D759992C16A}" srcOrd="0" destOrd="0" presId="urn:microsoft.com/office/officeart/2005/8/layout/hProcess11"/>
    <dgm:cxn modelId="{F95F3E96-364A-42F3-85CE-227C3B0400DE}" type="presParOf" srcId="{AD758AA3-8FDD-4A0E-B9C4-504871D94D04}" destId="{518A793F-5C1F-42C4-93FF-FB9C638F1D95}" srcOrd="1" destOrd="0" presId="urn:microsoft.com/office/officeart/2005/8/layout/hProcess11"/>
    <dgm:cxn modelId="{118C93C3-8042-4ABA-B975-E7A1551942FA}" type="presParOf" srcId="{AD758AA3-8FDD-4A0E-B9C4-504871D94D04}" destId="{3ED62146-08FD-4D8B-B2C5-F7E93B6A9FF4}" srcOrd="2" destOrd="0" presId="urn:microsoft.com/office/officeart/2005/8/layout/hProcess11"/>
    <dgm:cxn modelId="{18156A8F-0235-4BF9-BA23-91A10A4305BC}" type="presParOf" srcId="{4FB47AE4-924E-40A5-B4CB-957008D5D981}" destId="{824F557A-94EC-499A-BB01-DFB267045D4D}" srcOrd="3" destOrd="0" presId="urn:microsoft.com/office/officeart/2005/8/layout/hProcess11"/>
    <dgm:cxn modelId="{C25FC2B8-4F53-4BCD-A05E-72551D2A96FD}" type="presParOf" srcId="{4FB47AE4-924E-40A5-B4CB-957008D5D981}" destId="{F8BF525D-C77E-4BEF-A6AA-D410BF19DF38}" srcOrd="4" destOrd="0" presId="urn:microsoft.com/office/officeart/2005/8/layout/hProcess11"/>
    <dgm:cxn modelId="{2632453D-E67A-470D-AD43-122302427666}" type="presParOf" srcId="{F8BF525D-C77E-4BEF-A6AA-D410BF19DF38}" destId="{D30CFF48-31BC-47E5-BF68-7F6AF9250C03}" srcOrd="0" destOrd="0" presId="urn:microsoft.com/office/officeart/2005/8/layout/hProcess11"/>
    <dgm:cxn modelId="{87316302-D186-42AB-BAD9-B9AC8CB6258C}" type="presParOf" srcId="{F8BF525D-C77E-4BEF-A6AA-D410BF19DF38}" destId="{94A6ACE8-4040-466F-B9AA-1175A067F9C9}" srcOrd="1" destOrd="0" presId="urn:microsoft.com/office/officeart/2005/8/layout/hProcess11"/>
    <dgm:cxn modelId="{726B1446-2B80-4684-8D5C-E1D18A9F39A9}" type="presParOf" srcId="{F8BF525D-C77E-4BEF-A6AA-D410BF19DF38}" destId="{AE733232-0811-41D9-9263-BA02D745A25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6A9F4E-4EA6-4849-8A7C-B9A42EFF1F3D}"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zh-TW" altLang="en-US"/>
        </a:p>
      </dgm:t>
    </dgm:pt>
    <dgm:pt modelId="{350EF712-FB6D-4D60-AD2D-BCD31970936C}">
      <dgm:prSet phldrT="[文字]" custT="1"/>
      <dgm:spPr/>
      <dgm:t>
        <a:bodyPr/>
        <a:lstStyle/>
        <a:p>
          <a:r>
            <a:rPr lang="en-US"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X-ray</a:t>
          </a:r>
          <a:r>
            <a:rPr lang="zh-TW"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機台自動拍照</a:t>
          </a:r>
          <a:endPar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3FFAC2D7-FABF-4CCE-93A1-3036277A3A5C}" type="parTrans" cxnId="{D9F3CFE5-ABE7-468C-B734-9EA5CA01F41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9CE48C0A-7A13-4597-952A-3E9B6AF6C695}" type="sibTrans" cxnId="{D9F3CFE5-ABE7-468C-B734-9EA5CA01F41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21EB165A-10A1-4939-B204-F47EB135C15E}">
      <dgm:prSet phldrT="[文字]" custT="1"/>
      <dgm:spPr/>
      <dgm:t>
        <a:bodyPr/>
        <a:lstStyle/>
        <a:p>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機台自動拍照</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存圖</a:t>
          </a:r>
        </a:p>
      </dgm:t>
    </dgm:pt>
    <dgm:pt modelId="{10D3B46C-CD04-48D4-947B-4E25801304E7}" type="parTrans" cxnId="{E1530F38-2774-4B43-8C58-90467F365CC6}">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9502120C-393D-4975-B6FE-D24F004C5009}" type="sibTrans" cxnId="{E1530F38-2774-4B43-8C58-90467F365CC6}">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423DE37B-7257-46ED-A226-0C5A6C710013}">
      <dgm:prSet phldrT="[文字]" custT="1"/>
      <dgm:spPr/>
      <dgm:t>
        <a:bodyPr/>
        <a:lstStyle/>
        <a:p>
          <a:r>
            <a:rPr lang="en-US"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Off-line OLP</a:t>
          </a:r>
          <a:r>
            <a:rPr lang="zh-TW"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自動抓取照片</a:t>
          </a:r>
        </a:p>
      </dgm:t>
    </dgm:pt>
    <dgm:pt modelId="{BD59D6E6-5A8B-4B73-904B-5027896B4313}" type="parTrans" cxnId="{77A91B07-9249-4981-9121-1C1696EC707D}">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9956D139-5289-4CAD-8F04-88C463005082}" type="sibTrans" cxnId="{77A91B07-9249-4981-9121-1C1696EC707D}">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7F36AED7-440F-49B9-88D2-290703A4A4E7}">
      <dgm:prSet phldrT="[文字]" custT="1"/>
      <dgm:spPr/>
      <dgm:t>
        <a:bodyPr/>
        <a:lstStyle/>
        <a:p>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依據</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SPEC</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定義拍照倍率</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角度</a:t>
          </a:r>
        </a:p>
      </dgm:t>
    </dgm:pt>
    <dgm:pt modelId="{42F05DDE-E31C-4D3F-85AF-F8B537D4ADCC}" type="sibTrans" cxnId="{05E90041-DEED-4134-905B-1FC05F8ACC9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12FB9007-DC2A-4C8A-84B4-FE1BBBBC80C6}" type="parTrans" cxnId="{05E90041-DEED-4134-905B-1FC05F8ACC9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CC048DC7-55EE-4953-8540-4BA5517BF3B2}">
      <dgm:prSet phldrT="[文字]" custT="1"/>
      <dgm:spPr/>
      <dgm:t>
        <a:bodyPr/>
        <a:lstStyle/>
        <a:p>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OLP</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上傳照片</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雲端</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endPar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B5B8DB8E-E139-43CB-AF5B-04C28348CF0E}" type="sibTrans" cxnId="{5F2F5CF8-7037-4126-912F-E427B4FBDE3F}">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6B2D2948-CDA2-47F7-9920-902CC0CDC9DF}" type="parTrans" cxnId="{5F2F5CF8-7037-4126-912F-E427B4FBDE3F}">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4F4D942C-FDF0-4614-A425-136C63A6FE0E}">
      <dgm:prSet phldrT="[文字]" custT="1"/>
      <dgm:spPr/>
      <dgm:t>
        <a:bodyPr/>
        <a:lstStyle/>
        <a:p>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Download recipe (1</a:t>
          </a:r>
          <a:r>
            <a:rPr lang="en-US" altLang="zh-TW" sz="1200" b="0" baseline="300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st</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build up)</a:t>
          </a:r>
          <a:endPar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4196F664-8A55-4FB8-A4C7-3849F589B592}" type="sibTrans" cxnId="{21E5297C-4187-46C5-BE09-F58C94525601}">
      <dgm:prSet/>
      <dgm:spPr/>
      <dgm:t>
        <a:bodyPr/>
        <a:lstStyle/>
        <a:p>
          <a:endParaRPr lang="zh-TW" altLang="en-US"/>
        </a:p>
      </dgm:t>
    </dgm:pt>
    <dgm:pt modelId="{210ACB76-C879-471A-BEF8-EE500370E8D8}" type="parTrans" cxnId="{21E5297C-4187-46C5-BE09-F58C94525601}">
      <dgm:prSet/>
      <dgm:spPr/>
      <dgm:t>
        <a:bodyPr/>
        <a:lstStyle/>
        <a:p>
          <a:endParaRPr lang="zh-TW" altLang="en-US"/>
        </a:p>
      </dgm:t>
    </dgm:pt>
    <dgm:pt modelId="{9D793F0F-8003-4B5D-A262-DCF1A1BFE13A}" type="pres">
      <dgm:prSet presAssocID="{026A9F4E-4EA6-4849-8A7C-B9A42EFF1F3D}" presName="Name0" presStyleCnt="0">
        <dgm:presLayoutVars>
          <dgm:dir/>
          <dgm:resizeHandles val="exact"/>
        </dgm:presLayoutVars>
      </dgm:prSet>
      <dgm:spPr/>
    </dgm:pt>
    <dgm:pt modelId="{D8E6484A-86EA-47A9-AF67-F8720196447E}" type="pres">
      <dgm:prSet presAssocID="{350EF712-FB6D-4D60-AD2D-BCD31970936C}" presName="node" presStyleLbl="node1" presStyleIdx="0" presStyleCnt="2" custScaleX="113103" custLinFactX="-928" custLinFactNeighborX="-100000" custLinFactNeighborY="0">
        <dgm:presLayoutVars>
          <dgm:bulletEnabled val="1"/>
        </dgm:presLayoutVars>
      </dgm:prSet>
      <dgm:spPr/>
    </dgm:pt>
    <dgm:pt modelId="{BC3F4B2E-989A-4EC5-BD6A-6F1557C3EA88}" type="pres">
      <dgm:prSet presAssocID="{9CE48C0A-7A13-4597-952A-3E9B6AF6C695}" presName="sibTrans" presStyleCnt="0"/>
      <dgm:spPr/>
    </dgm:pt>
    <dgm:pt modelId="{1EB3A334-87EA-4059-9723-289935FE4604}" type="pres">
      <dgm:prSet presAssocID="{423DE37B-7257-46ED-A226-0C5A6C710013}" presName="node" presStyleLbl="node1" presStyleIdx="1" presStyleCnt="2" custScaleX="113103" custLinFactNeighborX="-27096" custLinFactNeighborY="0">
        <dgm:presLayoutVars>
          <dgm:bulletEnabled val="1"/>
        </dgm:presLayoutVars>
      </dgm:prSet>
      <dgm:spPr/>
    </dgm:pt>
  </dgm:ptLst>
  <dgm:cxnLst>
    <dgm:cxn modelId="{77A91B07-9249-4981-9121-1C1696EC707D}" srcId="{026A9F4E-4EA6-4849-8A7C-B9A42EFF1F3D}" destId="{423DE37B-7257-46ED-A226-0C5A6C710013}" srcOrd="1" destOrd="0" parTransId="{BD59D6E6-5A8B-4B73-904B-5027896B4313}" sibTransId="{9956D139-5289-4CAD-8F04-88C463005082}"/>
    <dgm:cxn modelId="{F12C5325-C40F-45C8-8924-2DE4A997D9D0}" type="presOf" srcId="{CC048DC7-55EE-4953-8540-4BA5517BF3B2}" destId="{1EB3A334-87EA-4059-9723-289935FE4604}" srcOrd="0" destOrd="1" presId="urn:microsoft.com/office/officeart/2005/8/layout/hList6"/>
    <dgm:cxn modelId="{929E772E-97C3-4104-84CB-3BEDC29A1279}" type="presOf" srcId="{21EB165A-10A1-4939-B204-F47EB135C15E}" destId="{D8E6484A-86EA-47A9-AF67-F8720196447E}" srcOrd="0" destOrd="3" presId="urn:microsoft.com/office/officeart/2005/8/layout/hList6"/>
    <dgm:cxn modelId="{84D31B2F-F3E3-4BB7-9BF1-7A83EA859C0C}" type="presOf" srcId="{7F36AED7-440F-49B9-88D2-290703A4A4E7}" destId="{D8E6484A-86EA-47A9-AF67-F8720196447E}" srcOrd="0" destOrd="2" presId="urn:microsoft.com/office/officeart/2005/8/layout/hList6"/>
    <dgm:cxn modelId="{E1530F38-2774-4B43-8C58-90467F365CC6}" srcId="{350EF712-FB6D-4D60-AD2D-BCD31970936C}" destId="{21EB165A-10A1-4939-B204-F47EB135C15E}" srcOrd="2" destOrd="0" parTransId="{10D3B46C-CD04-48D4-947B-4E25801304E7}" sibTransId="{9502120C-393D-4975-B6FE-D24F004C5009}"/>
    <dgm:cxn modelId="{05E90041-DEED-4134-905B-1FC05F8ACC95}" srcId="{350EF712-FB6D-4D60-AD2D-BCD31970936C}" destId="{7F36AED7-440F-49B9-88D2-290703A4A4E7}" srcOrd="1" destOrd="0" parTransId="{12FB9007-DC2A-4C8A-84B4-FE1BBBBC80C6}" sibTransId="{42F05DDE-E31C-4D3F-85AF-F8B537D4ADCC}"/>
    <dgm:cxn modelId="{7BE2AD45-79AF-44BC-9F64-D1D2204D7986}" type="presOf" srcId="{423DE37B-7257-46ED-A226-0C5A6C710013}" destId="{1EB3A334-87EA-4059-9723-289935FE4604}" srcOrd="0" destOrd="0" presId="urn:microsoft.com/office/officeart/2005/8/layout/hList6"/>
    <dgm:cxn modelId="{7DB5054E-AD56-45F2-9C1F-C2AB2B04F3DE}" type="presOf" srcId="{350EF712-FB6D-4D60-AD2D-BCD31970936C}" destId="{D8E6484A-86EA-47A9-AF67-F8720196447E}" srcOrd="0" destOrd="0" presId="urn:microsoft.com/office/officeart/2005/8/layout/hList6"/>
    <dgm:cxn modelId="{21E5297C-4187-46C5-BE09-F58C94525601}" srcId="{350EF712-FB6D-4D60-AD2D-BCD31970936C}" destId="{4F4D942C-FDF0-4614-A425-136C63A6FE0E}" srcOrd="0" destOrd="0" parTransId="{210ACB76-C879-471A-BEF8-EE500370E8D8}" sibTransId="{4196F664-8A55-4FB8-A4C7-3849F589B592}"/>
    <dgm:cxn modelId="{6E8172CB-6809-4DEB-9F98-9C9240E0E830}" type="presOf" srcId="{4F4D942C-FDF0-4614-A425-136C63A6FE0E}" destId="{D8E6484A-86EA-47A9-AF67-F8720196447E}" srcOrd="0" destOrd="1" presId="urn:microsoft.com/office/officeart/2005/8/layout/hList6"/>
    <dgm:cxn modelId="{5BFE3DD7-5694-4DCF-B1A8-7DEA2385C2EA}" type="presOf" srcId="{026A9F4E-4EA6-4849-8A7C-B9A42EFF1F3D}" destId="{9D793F0F-8003-4B5D-A262-DCF1A1BFE13A}" srcOrd="0" destOrd="0" presId="urn:microsoft.com/office/officeart/2005/8/layout/hList6"/>
    <dgm:cxn modelId="{D9F3CFE5-ABE7-468C-B734-9EA5CA01F415}" srcId="{026A9F4E-4EA6-4849-8A7C-B9A42EFF1F3D}" destId="{350EF712-FB6D-4D60-AD2D-BCD31970936C}" srcOrd="0" destOrd="0" parTransId="{3FFAC2D7-FABF-4CCE-93A1-3036277A3A5C}" sibTransId="{9CE48C0A-7A13-4597-952A-3E9B6AF6C695}"/>
    <dgm:cxn modelId="{5F2F5CF8-7037-4126-912F-E427B4FBDE3F}" srcId="{423DE37B-7257-46ED-A226-0C5A6C710013}" destId="{CC048DC7-55EE-4953-8540-4BA5517BF3B2}" srcOrd="0" destOrd="0" parTransId="{6B2D2948-CDA2-47F7-9920-902CC0CDC9DF}" sibTransId="{B5B8DB8E-E139-43CB-AF5B-04C28348CF0E}"/>
    <dgm:cxn modelId="{A5CF9B3D-8888-4BBC-BC75-0D6F53DB99EE}" type="presParOf" srcId="{9D793F0F-8003-4B5D-A262-DCF1A1BFE13A}" destId="{D8E6484A-86EA-47A9-AF67-F8720196447E}" srcOrd="0" destOrd="0" presId="urn:microsoft.com/office/officeart/2005/8/layout/hList6"/>
    <dgm:cxn modelId="{6440FFF9-7869-4310-B51D-A1CE88B0E3F8}" type="presParOf" srcId="{9D793F0F-8003-4B5D-A262-DCF1A1BFE13A}" destId="{BC3F4B2E-989A-4EC5-BD6A-6F1557C3EA88}" srcOrd="1" destOrd="0" presId="urn:microsoft.com/office/officeart/2005/8/layout/hList6"/>
    <dgm:cxn modelId="{206EB116-4140-4E97-984A-74C5D1806475}" type="presParOf" srcId="{9D793F0F-8003-4B5D-A262-DCF1A1BFE13A}" destId="{1EB3A334-87EA-4059-9723-289935FE4604}" srcOrd="2" destOrd="0" presId="urn:microsoft.com/office/officeart/2005/8/layout/hList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6A9F4E-4EA6-4849-8A7C-B9A42EFF1F3D}"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zh-TW" altLang="en-US"/>
        </a:p>
      </dgm:t>
    </dgm:pt>
    <dgm:pt modelId="{350EF712-FB6D-4D60-AD2D-BCD31970936C}">
      <dgm:prSet phldrT="[文字]" custT="1"/>
      <dgm:spPr>
        <a:solidFill>
          <a:schemeClr val="accent5">
            <a:lumMod val="40000"/>
            <a:lumOff val="60000"/>
          </a:schemeClr>
        </a:solidFill>
      </dgm:spPr>
      <dgm:t>
        <a:bodyPr/>
        <a:lstStyle/>
        <a:p>
          <a:r>
            <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X-ray AI Implement</a:t>
          </a:r>
          <a:r>
            <a:rPr lang="zh-TW"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Result</a:t>
          </a:r>
          <a:endPar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3FFAC2D7-FABF-4CCE-93A1-3036277A3A5C}" type="parTrans" cxnId="{D9F3CFE5-ABE7-468C-B734-9EA5CA01F41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9CE48C0A-7A13-4597-952A-3E9B6AF6C695}" type="sibTrans" cxnId="{D9F3CFE5-ABE7-468C-B734-9EA5CA01F41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7F36AED7-440F-49B9-88D2-290703A4A4E7}">
      <dgm:prSet phldrT="[文字]" custT="1"/>
      <dgm:spPr>
        <a:solidFill>
          <a:schemeClr val="accent5">
            <a:lumMod val="40000"/>
            <a:lumOff val="60000"/>
          </a:schemeClr>
        </a:solidFill>
      </dgm:spPr>
      <dgm:t>
        <a:bodyPr/>
        <a:lstStyle/>
        <a:p>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AI</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判定好品</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a:t>
          </a:r>
          <a:endPar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42F05DDE-E31C-4D3F-85AF-F8B537D4ADCC}" type="sibTrans" cxnId="{05E90041-DEED-4134-905B-1FC05F8ACC9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12FB9007-DC2A-4C8A-84B4-FE1BBBBC80C6}" type="parTrans" cxnId="{05E90041-DEED-4134-905B-1FC05F8ACC95}">
      <dgm:prSet/>
      <dgm:spPr/>
      <dgm:t>
        <a:bodyPr/>
        <a:lstStyle/>
        <a:p>
          <a:endParaRPr lang="zh-TW" altLang="en-US" sz="1200" b="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95DC5A84-DAD5-455A-AD1E-D80091EC3C03}">
      <dgm:prSet phldrT="[文字]" custT="1"/>
      <dgm:spPr>
        <a:solidFill>
          <a:schemeClr val="accent6">
            <a:lumMod val="60000"/>
            <a:lumOff val="40000"/>
          </a:schemeClr>
        </a:solidFill>
      </dgm:spPr>
      <dgm:t>
        <a:bodyPr/>
        <a:lstStyle/>
        <a:p>
          <a:pPr algn="l"/>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Release</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好品</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，壞品上傳更新</a:t>
          </a: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strip mark-out</a:t>
          </a:r>
        </a:p>
      </dgm:t>
    </dgm:pt>
    <dgm:pt modelId="{37AA0FEA-81EA-4EC6-805A-704B3C104469}" type="parTrans" cxnId="{1EAA4099-8107-4DA8-B4AC-5051773CA7D1}">
      <dgm:prSet/>
      <dgm:spPr/>
      <dgm:t>
        <a:bodyPr/>
        <a:lstStyle/>
        <a:p>
          <a:endParaRPr lang="zh-TW" altLang="en-US"/>
        </a:p>
      </dgm:t>
    </dgm:pt>
    <dgm:pt modelId="{F8C7F0F4-3F11-469D-925E-7C3823420E9E}" type="sibTrans" cxnId="{1EAA4099-8107-4DA8-B4AC-5051773CA7D1}">
      <dgm:prSet/>
      <dgm:spPr/>
      <dgm:t>
        <a:bodyPr/>
        <a:lstStyle/>
        <a:p>
          <a:endParaRPr lang="zh-TW" altLang="en-US"/>
        </a:p>
      </dgm:t>
    </dgm:pt>
    <dgm:pt modelId="{D0DE693A-C45B-471D-95C8-2D2249A64F49}">
      <dgm:prSet phldrT="[文字]" custT="1"/>
      <dgm:spPr>
        <a:solidFill>
          <a:schemeClr val="accent5">
            <a:lumMod val="40000"/>
            <a:lumOff val="60000"/>
          </a:schemeClr>
        </a:solidFill>
      </dgm:spPr>
      <dgm:t>
        <a:bodyPr/>
        <a:lstStyle/>
        <a:p>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人員</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(OP)</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複判</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工程</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(PE)</a:t>
          </a:r>
          <a:r>
            <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zh-TW"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re-t</a:t>
          </a:r>
          <a:r>
            <a:rPr lang="en-US"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rain overkill update to AI</a:t>
          </a:r>
          <a:endPar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3162536D-8893-44EE-90AA-B4FB0EA59E5F}" type="parTrans" cxnId="{62A30AAD-02DC-48B8-9532-1CC12A16B23F}">
      <dgm:prSet/>
      <dgm:spPr/>
      <dgm:t>
        <a:bodyPr/>
        <a:lstStyle/>
        <a:p>
          <a:endParaRPr lang="zh-TW" altLang="en-US"/>
        </a:p>
      </dgm:t>
    </dgm:pt>
    <dgm:pt modelId="{5F4EC9F9-E6DE-4D34-926E-ED15BE880DA4}" type="sibTrans" cxnId="{62A30AAD-02DC-48B8-9532-1CC12A16B23F}">
      <dgm:prSet/>
      <dgm:spPr/>
      <dgm:t>
        <a:bodyPr/>
        <a:lstStyle/>
        <a:p>
          <a:endParaRPr lang="zh-TW" altLang="en-US"/>
        </a:p>
      </dgm:t>
    </dgm:pt>
    <dgm:pt modelId="{4680F47D-1A0C-46C5-8BBB-9E2F869CB154}">
      <dgm:prSet custT="1"/>
      <dgm:spPr/>
      <dgm:t>
        <a:bodyPr/>
        <a:lstStyle/>
        <a:p>
          <a:endParaRPr lang="zh-TW" altLang="en-US" sz="1200" b="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gm:t>
    </dgm:pt>
    <dgm:pt modelId="{0C6DEFC4-6998-4880-BB29-1C5F91237E24}" type="parTrans" cxnId="{823B480A-FB3C-45EE-9265-02137A23DB13}">
      <dgm:prSet/>
      <dgm:spPr/>
      <dgm:t>
        <a:bodyPr/>
        <a:lstStyle/>
        <a:p>
          <a:endParaRPr lang="zh-TW" altLang="en-US"/>
        </a:p>
      </dgm:t>
    </dgm:pt>
    <dgm:pt modelId="{57A77D27-F595-4BB9-8B84-941492474E20}" type="sibTrans" cxnId="{823B480A-FB3C-45EE-9265-02137A23DB13}">
      <dgm:prSet/>
      <dgm:spPr/>
      <dgm:t>
        <a:bodyPr/>
        <a:lstStyle/>
        <a:p>
          <a:endParaRPr lang="zh-TW" altLang="en-US"/>
        </a:p>
      </dgm:t>
    </dgm:pt>
    <dgm:pt modelId="{9D793F0F-8003-4B5D-A262-DCF1A1BFE13A}" type="pres">
      <dgm:prSet presAssocID="{026A9F4E-4EA6-4849-8A7C-B9A42EFF1F3D}" presName="Name0" presStyleCnt="0">
        <dgm:presLayoutVars>
          <dgm:dir/>
          <dgm:resizeHandles val="exact"/>
        </dgm:presLayoutVars>
      </dgm:prSet>
      <dgm:spPr/>
    </dgm:pt>
    <dgm:pt modelId="{D8E6484A-86EA-47A9-AF67-F8720196447E}" type="pres">
      <dgm:prSet presAssocID="{350EF712-FB6D-4D60-AD2D-BCD31970936C}" presName="node" presStyleLbl="node1" presStyleIdx="0" presStyleCnt="2" custScaleX="113103" custLinFactNeighborX="699">
        <dgm:presLayoutVars>
          <dgm:bulletEnabled val="1"/>
        </dgm:presLayoutVars>
      </dgm:prSet>
      <dgm:spPr/>
    </dgm:pt>
    <dgm:pt modelId="{BC3F4B2E-989A-4EC5-BD6A-6F1557C3EA88}" type="pres">
      <dgm:prSet presAssocID="{9CE48C0A-7A13-4597-952A-3E9B6AF6C695}" presName="sibTrans" presStyleCnt="0"/>
      <dgm:spPr/>
    </dgm:pt>
    <dgm:pt modelId="{F5458D1D-D609-4BD6-A48A-8D027DE5ACB3}" type="pres">
      <dgm:prSet presAssocID="{95DC5A84-DAD5-455A-AD1E-D80091EC3C03}" presName="node" presStyleLbl="node1" presStyleIdx="1" presStyleCnt="2" custScaleX="113103" custLinFactNeighborX="39899" custLinFactNeighborY="1565">
        <dgm:presLayoutVars>
          <dgm:bulletEnabled val="1"/>
        </dgm:presLayoutVars>
      </dgm:prSet>
      <dgm:spPr/>
    </dgm:pt>
  </dgm:ptLst>
  <dgm:cxnLst>
    <dgm:cxn modelId="{823B480A-FB3C-45EE-9265-02137A23DB13}" srcId="{350EF712-FB6D-4D60-AD2D-BCD31970936C}" destId="{4680F47D-1A0C-46C5-8BBB-9E2F869CB154}" srcOrd="2" destOrd="0" parTransId="{0C6DEFC4-6998-4880-BB29-1C5F91237E24}" sibTransId="{57A77D27-F595-4BB9-8B84-941492474E20}"/>
    <dgm:cxn modelId="{84D31B2F-F3E3-4BB7-9BF1-7A83EA859C0C}" type="presOf" srcId="{7F36AED7-440F-49B9-88D2-290703A4A4E7}" destId="{D8E6484A-86EA-47A9-AF67-F8720196447E}" srcOrd="0" destOrd="1" presId="urn:microsoft.com/office/officeart/2005/8/layout/hList6"/>
    <dgm:cxn modelId="{05E90041-DEED-4134-905B-1FC05F8ACC95}" srcId="{350EF712-FB6D-4D60-AD2D-BCD31970936C}" destId="{7F36AED7-440F-49B9-88D2-290703A4A4E7}" srcOrd="0" destOrd="0" parTransId="{12FB9007-DC2A-4C8A-84B4-FE1BBBBC80C6}" sibTransId="{42F05DDE-E31C-4D3F-85AF-F8B537D4ADCC}"/>
    <dgm:cxn modelId="{7DB5054E-AD56-45F2-9C1F-C2AB2B04F3DE}" type="presOf" srcId="{350EF712-FB6D-4D60-AD2D-BCD31970936C}" destId="{D8E6484A-86EA-47A9-AF67-F8720196447E}" srcOrd="0" destOrd="0" presId="urn:microsoft.com/office/officeart/2005/8/layout/hList6"/>
    <dgm:cxn modelId="{759E2C8E-E7CD-45B3-902B-1DE62B76D1BB}" type="presOf" srcId="{4680F47D-1A0C-46C5-8BBB-9E2F869CB154}" destId="{D8E6484A-86EA-47A9-AF67-F8720196447E}" srcOrd="0" destOrd="3" presId="urn:microsoft.com/office/officeart/2005/8/layout/hList6"/>
    <dgm:cxn modelId="{1EAA4099-8107-4DA8-B4AC-5051773CA7D1}" srcId="{026A9F4E-4EA6-4849-8A7C-B9A42EFF1F3D}" destId="{95DC5A84-DAD5-455A-AD1E-D80091EC3C03}" srcOrd="1" destOrd="0" parTransId="{37AA0FEA-81EA-4EC6-805A-704B3C104469}" sibTransId="{F8C7F0F4-3F11-469D-925E-7C3823420E9E}"/>
    <dgm:cxn modelId="{62A30AAD-02DC-48B8-9532-1CC12A16B23F}" srcId="{350EF712-FB6D-4D60-AD2D-BCD31970936C}" destId="{D0DE693A-C45B-471D-95C8-2D2249A64F49}" srcOrd="1" destOrd="0" parTransId="{3162536D-8893-44EE-90AA-B4FB0EA59E5F}" sibTransId="{5F4EC9F9-E6DE-4D34-926E-ED15BE880DA4}"/>
    <dgm:cxn modelId="{2DFDE9BA-6860-4218-BE54-0DF32BF33835}" type="presOf" srcId="{D0DE693A-C45B-471D-95C8-2D2249A64F49}" destId="{D8E6484A-86EA-47A9-AF67-F8720196447E}" srcOrd="0" destOrd="2" presId="urn:microsoft.com/office/officeart/2005/8/layout/hList6"/>
    <dgm:cxn modelId="{5BFE3DD7-5694-4DCF-B1A8-7DEA2385C2EA}" type="presOf" srcId="{026A9F4E-4EA6-4849-8A7C-B9A42EFF1F3D}" destId="{9D793F0F-8003-4B5D-A262-DCF1A1BFE13A}" srcOrd="0" destOrd="0" presId="urn:microsoft.com/office/officeart/2005/8/layout/hList6"/>
    <dgm:cxn modelId="{516C62DF-6F82-4C74-815D-C1098B72521E}" type="presOf" srcId="{95DC5A84-DAD5-455A-AD1E-D80091EC3C03}" destId="{F5458D1D-D609-4BD6-A48A-8D027DE5ACB3}" srcOrd="0" destOrd="0" presId="urn:microsoft.com/office/officeart/2005/8/layout/hList6"/>
    <dgm:cxn modelId="{D9F3CFE5-ABE7-468C-B734-9EA5CA01F415}" srcId="{026A9F4E-4EA6-4849-8A7C-B9A42EFF1F3D}" destId="{350EF712-FB6D-4D60-AD2D-BCD31970936C}" srcOrd="0" destOrd="0" parTransId="{3FFAC2D7-FABF-4CCE-93A1-3036277A3A5C}" sibTransId="{9CE48C0A-7A13-4597-952A-3E9B6AF6C695}"/>
    <dgm:cxn modelId="{A5CF9B3D-8888-4BBC-BC75-0D6F53DB99EE}" type="presParOf" srcId="{9D793F0F-8003-4B5D-A262-DCF1A1BFE13A}" destId="{D8E6484A-86EA-47A9-AF67-F8720196447E}" srcOrd="0" destOrd="0" presId="urn:microsoft.com/office/officeart/2005/8/layout/hList6"/>
    <dgm:cxn modelId="{B4B485CA-26F8-44A9-8B42-6E4473F985D5}" type="presParOf" srcId="{9D793F0F-8003-4B5D-A262-DCF1A1BFE13A}" destId="{BC3F4B2E-989A-4EC5-BD6A-6F1557C3EA88}" srcOrd="1" destOrd="0" presId="urn:microsoft.com/office/officeart/2005/8/layout/hList6"/>
    <dgm:cxn modelId="{A93297FC-16C5-4DD7-A0E7-A20F840DE8AD}" type="presParOf" srcId="{9D793F0F-8003-4B5D-A262-DCF1A1BFE13A}" destId="{F5458D1D-D609-4BD6-A48A-8D027DE5ACB3}" srcOrd="2" destOrd="0" presId="urn:microsoft.com/office/officeart/2005/8/layout/hList6"/>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E078A-1CE1-4A0D-B2A3-DCC9B89F3F54}">
      <dsp:nvSpPr>
        <dsp:cNvPr id="0" name=""/>
        <dsp:cNvSpPr/>
      </dsp:nvSpPr>
      <dsp:spPr>
        <a:xfrm>
          <a:off x="0" y="776845"/>
          <a:ext cx="10972800" cy="1035794"/>
        </a:xfrm>
        <a:prstGeom prst="notchedRightArrow">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5425F97-5637-44F1-8511-A03D29C5569E}">
      <dsp:nvSpPr>
        <dsp:cNvPr id="0" name=""/>
        <dsp:cNvSpPr/>
      </dsp:nvSpPr>
      <dsp:spPr>
        <a:xfrm>
          <a:off x="16254" y="81713"/>
          <a:ext cx="2838768" cy="718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l" defTabSz="800100">
            <a:lnSpc>
              <a:spcPct val="90000"/>
            </a:lnSpc>
            <a:spcBef>
              <a:spcPct val="0"/>
            </a:spcBef>
            <a:spcAft>
              <a:spcPct val="35000"/>
            </a:spcAft>
            <a:buNone/>
          </a:pPr>
          <a:r>
            <a:rPr lang="en-US" altLang="zh-TW" sz="1800" b="1" kern="1200" dirty="0">
              <a:solidFill>
                <a:schemeClr val="bg2">
                  <a:lumMod val="75000"/>
                </a:schemeClr>
              </a:solidFill>
            </a:rPr>
            <a:t>Major in Statistics </a:t>
          </a:r>
          <a:endParaRPr lang="en-US" sz="1800" b="1" kern="1200" dirty="0">
            <a:solidFill>
              <a:schemeClr val="bg2">
                <a:lumMod val="75000"/>
              </a:schemeClr>
            </a:solidFill>
          </a:endParaRPr>
        </a:p>
      </dsp:txBody>
      <dsp:txXfrm>
        <a:off x="16254" y="81713"/>
        <a:ext cx="2838768" cy="718054"/>
      </dsp:txXfrm>
    </dsp:sp>
    <dsp:sp modelId="{EBFA3DAB-E95D-46E8-B2E9-48C30C14F82D}">
      <dsp:nvSpPr>
        <dsp:cNvPr id="0" name=""/>
        <dsp:cNvSpPr/>
      </dsp:nvSpPr>
      <dsp:spPr>
        <a:xfrm>
          <a:off x="715702" y="1149773"/>
          <a:ext cx="258948" cy="258948"/>
        </a:xfrm>
        <a:prstGeom prst="ellipse">
          <a:avLst/>
        </a:prstGeom>
        <a:solidFill>
          <a:schemeClr val="bg2">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AE05967-B592-44FE-B3B0-1D759992C16A}">
      <dsp:nvSpPr>
        <dsp:cNvPr id="0" name=""/>
        <dsp:cNvSpPr/>
      </dsp:nvSpPr>
      <dsp:spPr>
        <a:xfrm>
          <a:off x="1380331" y="1718522"/>
          <a:ext cx="3580770" cy="761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l" defTabSz="800100">
            <a:lnSpc>
              <a:spcPct val="90000"/>
            </a:lnSpc>
            <a:spcBef>
              <a:spcPct val="0"/>
            </a:spcBef>
            <a:spcAft>
              <a:spcPct val="35000"/>
            </a:spcAft>
            <a:buNone/>
          </a:pPr>
          <a:r>
            <a:rPr lang="en-US" altLang="zh-TW" sz="1800" b="1" kern="1200" dirty="0">
              <a:solidFill>
                <a:schemeClr val="accent3">
                  <a:lumMod val="75000"/>
                </a:schemeClr>
              </a:solidFill>
            </a:rPr>
            <a:t>PSMC, 2007</a:t>
          </a:r>
        </a:p>
        <a:p>
          <a:pPr marL="0" lvl="0" indent="0" algn="l" defTabSz="800100">
            <a:lnSpc>
              <a:spcPct val="90000"/>
            </a:lnSpc>
            <a:spcBef>
              <a:spcPct val="0"/>
            </a:spcBef>
            <a:spcAft>
              <a:spcPct val="35000"/>
            </a:spcAft>
            <a:buNone/>
          </a:pPr>
          <a:r>
            <a:rPr lang="en-US" altLang="zh-TW" sz="1800" b="1" kern="1200" dirty="0">
              <a:solidFill>
                <a:schemeClr val="accent3">
                  <a:lumMod val="75000"/>
                </a:schemeClr>
              </a:solidFill>
            </a:rPr>
            <a:t>DRAM &amp; Foundry Sales</a:t>
          </a:r>
        </a:p>
        <a:p>
          <a:pPr marL="0" lvl="0" indent="0" algn="l" defTabSz="800100">
            <a:lnSpc>
              <a:spcPct val="90000"/>
            </a:lnSpc>
            <a:spcBef>
              <a:spcPct val="0"/>
            </a:spcBef>
            <a:spcAft>
              <a:spcPct val="35000"/>
            </a:spcAft>
            <a:buNone/>
          </a:pPr>
          <a:r>
            <a:rPr lang="en-US" altLang="zh-TW" sz="1800" b="0" kern="1200" dirty="0">
              <a:solidFill>
                <a:schemeClr val="accent3">
                  <a:lumMod val="75000"/>
                </a:schemeClr>
              </a:solidFill>
            </a:rPr>
            <a:t> </a:t>
          </a:r>
          <a:endParaRPr lang="en-US" sz="1800" kern="1200" dirty="0">
            <a:solidFill>
              <a:schemeClr val="accent3">
                <a:lumMod val="75000"/>
              </a:schemeClr>
            </a:solidFill>
          </a:endParaRPr>
        </a:p>
      </dsp:txBody>
      <dsp:txXfrm>
        <a:off x="1380331" y="1718522"/>
        <a:ext cx="3580770" cy="761371"/>
      </dsp:txXfrm>
    </dsp:sp>
    <dsp:sp modelId="{518A793F-5C1F-42C4-93FF-FB9C638F1D95}">
      <dsp:nvSpPr>
        <dsp:cNvPr id="0" name=""/>
        <dsp:cNvSpPr/>
      </dsp:nvSpPr>
      <dsp:spPr>
        <a:xfrm>
          <a:off x="1711180" y="1155213"/>
          <a:ext cx="258948" cy="258948"/>
        </a:xfrm>
        <a:prstGeom prst="ellipse">
          <a:avLst/>
        </a:prstGeom>
        <a:solidFill>
          <a:schemeClr val="accent6">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30CFF48-31BC-47E5-BF68-7F6AF9250C03}">
      <dsp:nvSpPr>
        <dsp:cNvPr id="0" name=""/>
        <dsp:cNvSpPr/>
      </dsp:nvSpPr>
      <dsp:spPr>
        <a:xfrm>
          <a:off x="6415401" y="1553691"/>
          <a:ext cx="2994481" cy="1035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l" defTabSz="800100">
            <a:lnSpc>
              <a:spcPct val="90000"/>
            </a:lnSpc>
            <a:spcBef>
              <a:spcPct val="0"/>
            </a:spcBef>
            <a:spcAft>
              <a:spcPct val="35000"/>
            </a:spcAft>
            <a:buNone/>
          </a:pPr>
          <a:r>
            <a:rPr lang="en-US" altLang="zh-TW" sz="1800" b="1" kern="1200" dirty="0">
              <a:solidFill>
                <a:schemeClr val="accent3">
                  <a:lumMod val="75000"/>
                </a:schemeClr>
              </a:solidFill>
            </a:rPr>
            <a:t>Winstek, 2016</a:t>
          </a:r>
        </a:p>
        <a:p>
          <a:pPr marL="0" lvl="0" indent="0" algn="l" defTabSz="800100">
            <a:lnSpc>
              <a:spcPct val="90000"/>
            </a:lnSpc>
            <a:spcBef>
              <a:spcPct val="0"/>
            </a:spcBef>
            <a:spcAft>
              <a:spcPct val="35000"/>
            </a:spcAft>
            <a:buNone/>
          </a:pPr>
          <a:r>
            <a:rPr lang="en-US" altLang="zh-TW" sz="1800" b="1" kern="1200" dirty="0">
              <a:solidFill>
                <a:schemeClr val="accent3">
                  <a:lumMod val="75000"/>
                </a:schemeClr>
              </a:solidFill>
            </a:rPr>
            <a:t>Deputy Manager, CS &amp; Sales </a:t>
          </a:r>
          <a:endParaRPr lang="en-US" sz="1800" b="1" kern="1200" dirty="0">
            <a:solidFill>
              <a:schemeClr val="accent3">
                <a:lumMod val="75000"/>
              </a:schemeClr>
            </a:solidFill>
          </a:endParaRPr>
        </a:p>
      </dsp:txBody>
      <dsp:txXfrm>
        <a:off x="6415401" y="1553691"/>
        <a:ext cx="2994481" cy="1035794"/>
      </dsp:txXfrm>
    </dsp:sp>
    <dsp:sp modelId="{94A6ACE8-4040-466F-B9AA-1175A067F9C9}">
      <dsp:nvSpPr>
        <dsp:cNvPr id="0" name=""/>
        <dsp:cNvSpPr/>
      </dsp:nvSpPr>
      <dsp:spPr>
        <a:xfrm>
          <a:off x="7895679" y="1149773"/>
          <a:ext cx="258948" cy="258948"/>
        </a:xfrm>
        <a:prstGeom prst="ellipse">
          <a:avLst/>
        </a:prstGeom>
        <a:solidFill>
          <a:schemeClr val="bg2"/>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6484A-86EA-47A9-AF67-F8720196447E}">
      <dsp:nvSpPr>
        <dsp:cNvPr id="0" name=""/>
        <dsp:cNvSpPr/>
      </dsp:nvSpPr>
      <dsp:spPr>
        <a:xfrm rot="16200000">
          <a:off x="439274" y="-439274"/>
          <a:ext cx="1410340" cy="2288889"/>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X-ray</a:t>
          </a:r>
          <a:r>
            <a:rPr lang="zh-TW"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機台自動拍照</a:t>
          </a:r>
          <a:endParaRPr lang="en-US" altLang="zh-TW"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14300" lvl="1" indent="-114300" algn="l" defTabSz="533400">
            <a:lnSpc>
              <a:spcPct val="90000"/>
            </a:lnSpc>
            <a:spcBef>
              <a:spcPct val="0"/>
            </a:spcBef>
            <a:spcAft>
              <a:spcPct val="15000"/>
            </a:spcAft>
            <a:buChar char="•"/>
          </a:pP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Download recipe (1</a:t>
          </a:r>
          <a:r>
            <a:rPr lang="en-US" altLang="zh-TW" sz="1200" b="0" kern="1200" baseline="300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st</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build up)</a:t>
          </a:r>
          <a:endPar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14300" lvl="1" indent="-114300" algn="l" defTabSz="533400">
            <a:lnSpc>
              <a:spcPct val="90000"/>
            </a:lnSpc>
            <a:spcBef>
              <a:spcPct val="0"/>
            </a:spcBef>
            <a:spcAft>
              <a:spcPct val="15000"/>
            </a:spcAft>
            <a:buChar char="•"/>
          </a:pP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依據</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SPEC</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定義拍照倍率</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角度</a:t>
          </a:r>
        </a:p>
        <a:p>
          <a:pPr marL="114300" lvl="1" indent="-114300" algn="l" defTabSz="533400">
            <a:lnSpc>
              <a:spcPct val="90000"/>
            </a:lnSpc>
            <a:spcBef>
              <a:spcPct val="0"/>
            </a:spcBef>
            <a:spcAft>
              <a:spcPct val="15000"/>
            </a:spcAft>
            <a:buChar char="•"/>
          </a:pP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機台自動拍照</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存圖</a:t>
          </a:r>
        </a:p>
      </dsp:txBody>
      <dsp:txXfrm rot="5400000">
        <a:off x="0" y="282068"/>
        <a:ext cx="2288889" cy="846204"/>
      </dsp:txXfrm>
    </dsp:sp>
    <dsp:sp modelId="{1EB3A334-87EA-4059-9723-289935FE4604}">
      <dsp:nvSpPr>
        <dsp:cNvPr id="0" name=""/>
        <dsp:cNvSpPr/>
      </dsp:nvSpPr>
      <dsp:spPr>
        <a:xfrm rot="16200000">
          <a:off x="2839666" y="-439274"/>
          <a:ext cx="1410340" cy="2288889"/>
        </a:xfrm>
        <a:prstGeom prst="flowChartManualOperation">
          <a:avLst/>
        </a:prstGeom>
        <a:solidFill>
          <a:schemeClr val="accent2">
            <a:hueOff val="-6149143"/>
            <a:satOff val="-34783"/>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Off-line OLP</a:t>
          </a:r>
          <a:r>
            <a:rPr lang="zh-TW"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自動抓取照片</a:t>
          </a:r>
        </a:p>
        <a:p>
          <a:pPr marL="114300" lvl="1" indent="-114300" algn="l" defTabSz="533400">
            <a:lnSpc>
              <a:spcPct val="90000"/>
            </a:lnSpc>
            <a:spcBef>
              <a:spcPct val="0"/>
            </a:spcBef>
            <a:spcAft>
              <a:spcPct val="15000"/>
            </a:spcAft>
            <a:buChar char="•"/>
          </a:pP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OLP</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上傳照片</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雲端</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endPar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sp:txBody>
      <dsp:txXfrm rot="5400000">
        <a:off x="2400392" y="282068"/>
        <a:ext cx="2288889" cy="8462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6484A-86EA-47A9-AF67-F8720196447E}">
      <dsp:nvSpPr>
        <dsp:cNvPr id="0" name=""/>
        <dsp:cNvSpPr/>
      </dsp:nvSpPr>
      <dsp:spPr>
        <a:xfrm rot="16200000">
          <a:off x="443342" y="-441428"/>
          <a:ext cx="1410340" cy="2293198"/>
        </a:xfrm>
        <a:prstGeom prst="flowChartManualOperation">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t" anchorCtr="0">
          <a:noAutofit/>
        </a:bodyPr>
        <a:lstStyle/>
        <a:p>
          <a:pPr marL="0" lvl="0" indent="0" algn="l" defTabSz="533400">
            <a:lnSpc>
              <a:spcPct val="90000"/>
            </a:lnSpc>
            <a:spcBef>
              <a:spcPct val="0"/>
            </a:spcBef>
            <a:spcAft>
              <a:spcPct val="35000"/>
            </a:spcAft>
            <a:buNone/>
          </a:pPr>
          <a:r>
            <a:rPr lang="en-US" altLang="zh-TW"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X-ray AI Implement</a:t>
          </a:r>
          <a:r>
            <a:rPr lang="zh-TW"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en-US"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Result</a:t>
          </a:r>
          <a:endParaRPr lang="en-US" altLang="zh-TW" sz="1200" b="1"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14300" lvl="1" indent="-114300" algn="l" defTabSz="533400">
            <a:lnSpc>
              <a:spcPct val="90000"/>
            </a:lnSpc>
            <a:spcBef>
              <a:spcPct val="0"/>
            </a:spcBef>
            <a:spcAft>
              <a:spcPct val="15000"/>
            </a:spcAft>
            <a:buChar char="•"/>
          </a:pP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AI</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判定好品</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a:t>
          </a:r>
          <a:endPar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14300" lvl="1" indent="-114300" algn="l" defTabSz="533400">
            <a:lnSpc>
              <a:spcPct val="90000"/>
            </a:lnSpc>
            <a:spcBef>
              <a:spcPct val="0"/>
            </a:spcBef>
            <a:spcAft>
              <a:spcPct val="15000"/>
            </a:spcAft>
            <a:buChar char="•"/>
          </a:pP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人員</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(OP)</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複判</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工程</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(PE)</a:t>
          </a:r>
          <a:r>
            <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zh-TW"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re-t</a:t>
          </a:r>
          <a:r>
            <a:rPr lang="en-US"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rain overkill update to AI</a:t>
          </a:r>
          <a:endPar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14300" lvl="1" indent="-114300" algn="l" defTabSz="533400">
            <a:lnSpc>
              <a:spcPct val="90000"/>
            </a:lnSpc>
            <a:spcBef>
              <a:spcPct val="0"/>
            </a:spcBef>
            <a:spcAft>
              <a:spcPct val="15000"/>
            </a:spcAft>
            <a:buChar char="•"/>
          </a:pPr>
          <a:endParaRPr lang="zh-TW" altLang="en-US" sz="1200" b="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dsp:txBody>
      <dsp:txXfrm rot="5400000">
        <a:off x="1913" y="282069"/>
        <a:ext cx="2293198" cy="846204"/>
      </dsp:txXfrm>
    </dsp:sp>
    <dsp:sp modelId="{F5458D1D-D609-4BD6-A48A-8D027DE5ACB3}">
      <dsp:nvSpPr>
        <dsp:cNvPr id="0" name=""/>
        <dsp:cNvSpPr/>
      </dsp:nvSpPr>
      <dsp:spPr>
        <a:xfrm rot="16200000">
          <a:off x="2888393" y="-441428"/>
          <a:ext cx="1410340" cy="2293198"/>
        </a:xfrm>
        <a:prstGeom prst="flowChartManualOperation">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76200" bIns="0" numCol="1" spcCol="1270" anchor="ctr" anchorCtr="0">
          <a:noAutofit/>
        </a:bodyPr>
        <a:lstStyle/>
        <a:p>
          <a:pPr marL="0" lvl="0" indent="0" algn="l" defTabSz="533400">
            <a:lnSpc>
              <a:spcPct val="90000"/>
            </a:lnSpc>
            <a:spcBef>
              <a:spcPct val="0"/>
            </a:spcBef>
            <a:spcAft>
              <a:spcPct val="35000"/>
            </a:spcAft>
            <a:buNone/>
          </a:pP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Release</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 </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好品</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a:t>
          </a:r>
          <a:r>
            <a:rPr lang="zh-TW" altLang="en-US"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，壞品上傳更新</a:t>
          </a:r>
          <a:r>
            <a:rPr lang="en-US" altLang="zh-TW" sz="1200" kern="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strip mark-out</a:t>
          </a:r>
        </a:p>
      </dsp:txBody>
      <dsp:txXfrm rot="5400000">
        <a:off x="2446964" y="282069"/>
        <a:ext cx="2293198" cy="84620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CC5A24F5-7562-4123-9730-A2CD731A3C13}" type="datetimeFigureOut">
              <a:rPr lang="zh-TW" altLang="en-US" smtClean="0"/>
              <a:t>2025/11/27</a:t>
            </a:fld>
            <a:endParaRPr lang="zh-TW" altLang="en-US"/>
          </a:p>
        </p:txBody>
      </p:sp>
      <p:sp>
        <p:nvSpPr>
          <p:cNvPr id="4" name="投影片圖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959DF07-F96A-487B-AF60-96E33360D718}" type="slidenum">
              <a:rPr lang="zh-TW" altLang="en-US" smtClean="0"/>
              <a:t>‹#›</a:t>
            </a:fld>
            <a:endParaRPr lang="zh-TW" altLang="en-US"/>
          </a:p>
        </p:txBody>
      </p:sp>
    </p:spTree>
    <p:extLst>
      <p:ext uri="{BB962C8B-B14F-4D97-AF65-F5344CB8AC3E}">
        <p14:creationId xmlns:p14="http://schemas.microsoft.com/office/powerpoint/2010/main" val="932570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MAM (Marking after Mount):</a:t>
            </a:r>
            <a:r>
              <a:rPr lang="zh-TW" altLang="en-US" dirty="0"/>
              <a:t> 什麼情況下會需要用</a:t>
            </a:r>
            <a:r>
              <a:rPr lang="en-US" altLang="zh-TW" dirty="0"/>
              <a:t>MAM?</a:t>
            </a:r>
            <a:r>
              <a:rPr lang="zh-TW" altLang="en-US" dirty="0"/>
              <a:t> 用</a:t>
            </a:r>
            <a:r>
              <a:rPr lang="en-US" altLang="zh-TW" dirty="0"/>
              <a:t>MAM</a:t>
            </a:r>
            <a:r>
              <a:rPr lang="zh-TW" altLang="en-US" dirty="0"/>
              <a:t>了有什麼幫助</a:t>
            </a:r>
            <a:r>
              <a:rPr lang="en-US" altLang="zh-TW" dirty="0"/>
              <a:t>? </a:t>
            </a:r>
            <a:r>
              <a:rPr lang="zh-TW" altLang="en-US" dirty="0"/>
              <a:t>為什麼</a:t>
            </a:r>
            <a:r>
              <a:rPr lang="en-US" altLang="zh-TW" dirty="0"/>
              <a:t>standard</a:t>
            </a:r>
            <a:r>
              <a:rPr lang="zh-TW" altLang="en-US" dirty="0"/>
              <a:t>不是</a:t>
            </a:r>
            <a:r>
              <a:rPr lang="en-US" altLang="zh-TW" dirty="0"/>
              <a:t>MAM</a:t>
            </a:r>
            <a:r>
              <a:rPr lang="zh-TW" altLang="en-US" dirty="0"/>
              <a:t> </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0" dirty="0">
                <a:solidFill>
                  <a:srgbClr val="000000"/>
                </a:solidFill>
                <a:ea typeface="標楷體"/>
              </a:rPr>
              <a:t>found high warpage issue (&gt;</a:t>
            </a:r>
            <a:r>
              <a:rPr lang="zh-TW" altLang="en-US" sz="1200" kern="0" dirty="0">
                <a:solidFill>
                  <a:srgbClr val="000000"/>
                </a:solidFill>
                <a:ea typeface="標楷體"/>
              </a:rPr>
              <a:t> </a:t>
            </a:r>
            <a:r>
              <a:rPr lang="en-US" altLang="zh-TW" sz="1200" kern="0" dirty="0">
                <a:solidFill>
                  <a:srgbClr val="000000"/>
                </a:solidFill>
                <a:ea typeface="標楷體"/>
              </a:rPr>
              <a:t>6mm) after Si grinding. The MAM flow, which includes grinding-mount inline tools and laser marking through tape, needs to be executed. The white marking buyoff results of 3 OSATs are positive and KPI are within spec. </a:t>
            </a:r>
            <a:r>
              <a:rPr lang="en-US" altLang="zh-TW" sz="1200" kern="0" dirty="0">
                <a:ea typeface="標楷體"/>
              </a:rPr>
              <a:t>SPIL uses D821HS, which has significantly higher adhesion (5 to 10 times more than other tapes), causing PnP pickup failures. SPIL will re-buyoff with UC3157 (3/M).</a:t>
            </a:r>
          </a:p>
          <a:p>
            <a:r>
              <a:rPr lang="zh-TW" altLang="en-US" b="0" i="0" dirty="0">
                <a:solidFill>
                  <a:srgbClr val="FFFFFF"/>
                </a:solidFill>
                <a:effectLst/>
                <a:latin typeface="Roboto" panose="02000000000000000000" pitchFamily="2" charset="0"/>
              </a:rPr>
              <a:t>在矽片研磨後，</a:t>
            </a:r>
            <a:r>
              <a:rPr lang="en-US" altLang="zh-TW" b="0" i="0" dirty="0">
                <a:solidFill>
                  <a:srgbClr val="FFFFFF"/>
                </a:solidFill>
                <a:effectLst/>
                <a:latin typeface="Roboto" panose="02000000000000000000" pitchFamily="2" charset="0"/>
              </a:rPr>
              <a:t>ASECL U12H ES </a:t>
            </a:r>
            <a:r>
              <a:rPr lang="zh-TW" altLang="en-US" b="0" i="0" dirty="0">
                <a:solidFill>
                  <a:srgbClr val="FFFFFF"/>
                </a:solidFill>
                <a:effectLst/>
                <a:latin typeface="Roboto" panose="02000000000000000000" pitchFamily="2" charset="0"/>
              </a:rPr>
              <a:t>矽片發現翹曲問題（</a:t>
            </a:r>
            <a:r>
              <a:rPr lang="en-US" altLang="zh-TW" b="0" i="0" dirty="0">
                <a:solidFill>
                  <a:srgbClr val="FFFFFF"/>
                </a:solidFill>
                <a:effectLst/>
                <a:latin typeface="Roboto" panose="02000000000000000000" pitchFamily="2" charset="0"/>
              </a:rPr>
              <a:t>&gt; 6mm</a:t>
            </a:r>
            <a:r>
              <a:rPr lang="zh-TW" altLang="en-US" b="0" i="0" dirty="0">
                <a:solidFill>
                  <a:srgbClr val="FFFFFF"/>
                </a:solidFill>
                <a:effectLst/>
                <a:latin typeface="Roboto" panose="02000000000000000000" pitchFamily="2" charset="0"/>
              </a:rPr>
              <a:t>）。需要執行包括研磨</a:t>
            </a:r>
            <a:r>
              <a:rPr lang="en-US" altLang="zh-TW" b="0" i="0" dirty="0">
                <a:solidFill>
                  <a:srgbClr val="FFFFFF"/>
                </a:solidFill>
                <a:effectLst/>
                <a:latin typeface="Roboto" panose="02000000000000000000" pitchFamily="2" charset="0"/>
              </a:rPr>
              <a:t>-</a:t>
            </a:r>
            <a:r>
              <a:rPr lang="zh-TW" altLang="en-US" b="0" i="0" dirty="0">
                <a:solidFill>
                  <a:srgbClr val="FFFFFF"/>
                </a:solidFill>
                <a:effectLst/>
                <a:latin typeface="Roboto" panose="02000000000000000000" pitchFamily="2" charset="0"/>
              </a:rPr>
              <a:t>安裝內聯工具和通過膠帶進行激光標記的 </a:t>
            </a:r>
            <a:r>
              <a:rPr lang="en-US" altLang="zh-TW" b="0" i="0" dirty="0">
                <a:solidFill>
                  <a:srgbClr val="FFFFFF"/>
                </a:solidFill>
                <a:effectLst/>
                <a:latin typeface="Roboto" panose="02000000000000000000" pitchFamily="2" charset="0"/>
              </a:rPr>
              <a:t>MAM </a:t>
            </a:r>
            <a:r>
              <a:rPr lang="zh-TW" altLang="en-US" b="0" i="0" dirty="0">
                <a:solidFill>
                  <a:srgbClr val="FFFFFF"/>
                </a:solidFill>
                <a:effectLst/>
                <a:latin typeface="Roboto" panose="02000000000000000000" pitchFamily="2" charset="0"/>
              </a:rPr>
              <a:t>流程。三家 </a:t>
            </a:r>
            <a:r>
              <a:rPr lang="en-US" altLang="zh-TW" b="0" i="0" dirty="0">
                <a:solidFill>
                  <a:srgbClr val="FFFFFF"/>
                </a:solidFill>
                <a:effectLst/>
                <a:latin typeface="Roboto" panose="02000000000000000000" pitchFamily="2" charset="0"/>
              </a:rPr>
              <a:t>OSAT </a:t>
            </a:r>
            <a:r>
              <a:rPr lang="zh-TW" altLang="en-US" b="0" i="0" dirty="0">
                <a:solidFill>
                  <a:srgbClr val="FFFFFF"/>
                </a:solidFill>
                <a:effectLst/>
                <a:latin typeface="Roboto" panose="02000000000000000000" pitchFamily="2" charset="0"/>
              </a:rPr>
              <a:t>的白色標記驗收結果是正面的，</a:t>
            </a:r>
            <a:r>
              <a:rPr lang="en-US" altLang="zh-TW" b="0" i="0" dirty="0">
                <a:solidFill>
                  <a:srgbClr val="FFFFFF"/>
                </a:solidFill>
                <a:effectLst/>
                <a:latin typeface="Roboto" panose="02000000000000000000" pitchFamily="2" charset="0"/>
              </a:rPr>
              <a:t>KPI </a:t>
            </a:r>
            <a:r>
              <a:rPr lang="zh-TW" altLang="en-US" b="0" i="0" dirty="0">
                <a:solidFill>
                  <a:srgbClr val="FFFFFF"/>
                </a:solidFill>
                <a:effectLst/>
                <a:latin typeface="Roboto" panose="02000000000000000000" pitchFamily="2" charset="0"/>
              </a:rPr>
              <a:t>在規範內。</a:t>
            </a:r>
            <a:r>
              <a:rPr lang="en-US" altLang="zh-TW" b="0" i="0" dirty="0">
                <a:solidFill>
                  <a:srgbClr val="FFFFFF"/>
                </a:solidFill>
                <a:effectLst/>
                <a:latin typeface="Roboto" panose="02000000000000000000" pitchFamily="2" charset="0"/>
              </a:rPr>
              <a:t>SPIL </a:t>
            </a:r>
            <a:r>
              <a:rPr lang="zh-TW" altLang="en-US" b="0" i="0" dirty="0">
                <a:solidFill>
                  <a:srgbClr val="FFFFFF"/>
                </a:solidFill>
                <a:effectLst/>
                <a:latin typeface="Roboto" panose="02000000000000000000" pitchFamily="2" charset="0"/>
              </a:rPr>
              <a:t>使用 </a:t>
            </a:r>
            <a:r>
              <a:rPr lang="en-US" altLang="zh-TW" b="0" i="0" dirty="0">
                <a:solidFill>
                  <a:srgbClr val="FFFFFF"/>
                </a:solidFill>
                <a:effectLst/>
                <a:latin typeface="Roboto" panose="02000000000000000000" pitchFamily="2" charset="0"/>
              </a:rPr>
              <a:t>D821HS</a:t>
            </a:r>
            <a:r>
              <a:rPr lang="zh-TW" altLang="en-US" b="0" i="0" dirty="0">
                <a:solidFill>
                  <a:srgbClr val="FFFFFF"/>
                </a:solidFill>
                <a:effectLst/>
                <a:latin typeface="Roboto" panose="02000000000000000000" pitchFamily="2" charset="0"/>
              </a:rPr>
              <a:t>，該膠帶的粘附性顯著更高（比其他膠帶高 </a:t>
            </a:r>
            <a:r>
              <a:rPr lang="en-US" altLang="zh-TW" b="0" i="0" dirty="0">
                <a:solidFill>
                  <a:srgbClr val="FFFFFF"/>
                </a:solidFill>
                <a:effectLst/>
                <a:latin typeface="Roboto" panose="02000000000000000000" pitchFamily="2" charset="0"/>
              </a:rPr>
              <a:t>5 </a:t>
            </a:r>
            <a:r>
              <a:rPr lang="zh-TW" altLang="en-US" b="0" i="0" dirty="0">
                <a:solidFill>
                  <a:srgbClr val="FFFFFF"/>
                </a:solidFill>
                <a:effectLst/>
                <a:latin typeface="Roboto" panose="02000000000000000000" pitchFamily="2" charset="0"/>
              </a:rPr>
              <a:t>到 </a:t>
            </a:r>
            <a:r>
              <a:rPr lang="en-US" altLang="zh-TW" b="0" i="0" dirty="0">
                <a:solidFill>
                  <a:srgbClr val="FFFFFF"/>
                </a:solidFill>
                <a:effectLst/>
                <a:latin typeface="Roboto" panose="02000000000000000000" pitchFamily="2" charset="0"/>
              </a:rPr>
              <a:t>10 </a:t>
            </a:r>
            <a:r>
              <a:rPr lang="zh-TW" altLang="en-US" b="0" i="0" dirty="0">
                <a:solidFill>
                  <a:srgbClr val="FFFFFF"/>
                </a:solidFill>
                <a:effectLst/>
                <a:latin typeface="Roboto" panose="02000000000000000000" pitchFamily="2" charset="0"/>
              </a:rPr>
              <a:t>倍），導致 </a:t>
            </a:r>
            <a:r>
              <a:rPr lang="en-US" altLang="zh-TW" b="0" i="0" dirty="0">
                <a:solidFill>
                  <a:srgbClr val="FFFFFF"/>
                </a:solidFill>
                <a:effectLst/>
                <a:latin typeface="Roboto" panose="02000000000000000000" pitchFamily="2" charset="0"/>
              </a:rPr>
              <a:t>PnP </a:t>
            </a:r>
            <a:r>
              <a:rPr lang="zh-TW" altLang="en-US" b="0" i="0" dirty="0">
                <a:solidFill>
                  <a:srgbClr val="FFFFFF"/>
                </a:solidFill>
                <a:effectLst/>
                <a:latin typeface="Roboto" panose="02000000000000000000" pitchFamily="2" charset="0"/>
              </a:rPr>
              <a:t>拾取失敗。</a:t>
            </a:r>
            <a:r>
              <a:rPr lang="en-US" altLang="zh-TW" b="0" i="0" dirty="0">
                <a:solidFill>
                  <a:srgbClr val="FFFFFF"/>
                </a:solidFill>
                <a:effectLst/>
                <a:latin typeface="Roboto" panose="02000000000000000000" pitchFamily="2" charset="0"/>
              </a:rPr>
              <a:t>SPIL </a:t>
            </a:r>
            <a:r>
              <a:rPr lang="zh-TW" altLang="en-US" b="0" i="0" dirty="0">
                <a:solidFill>
                  <a:srgbClr val="FFFFFF"/>
                </a:solidFill>
                <a:effectLst/>
                <a:latin typeface="Roboto" panose="02000000000000000000" pitchFamily="2" charset="0"/>
              </a:rPr>
              <a:t>將使用 </a:t>
            </a:r>
            <a:r>
              <a:rPr lang="en-US" altLang="zh-TW" b="0" i="0" dirty="0">
                <a:solidFill>
                  <a:srgbClr val="FFFFFF"/>
                </a:solidFill>
                <a:effectLst/>
                <a:latin typeface="Roboto" panose="02000000000000000000" pitchFamily="2" charset="0"/>
              </a:rPr>
              <a:t>UC3157</a:t>
            </a:r>
            <a:r>
              <a:rPr lang="zh-TW" altLang="en-US" b="0" i="0" dirty="0">
                <a:solidFill>
                  <a:srgbClr val="FFFFFF"/>
                </a:solidFill>
                <a:effectLst/>
                <a:latin typeface="Roboto" panose="02000000000000000000" pitchFamily="2" charset="0"/>
              </a:rPr>
              <a:t>（</a:t>
            </a:r>
            <a:r>
              <a:rPr lang="en-US" altLang="zh-TW" b="0" i="0" dirty="0">
                <a:solidFill>
                  <a:srgbClr val="FFFFFF"/>
                </a:solidFill>
                <a:effectLst/>
                <a:latin typeface="Roboto" panose="02000000000000000000" pitchFamily="2" charset="0"/>
              </a:rPr>
              <a:t>3/M</a:t>
            </a:r>
            <a:r>
              <a:rPr lang="zh-TW" altLang="en-US" b="0" i="0" dirty="0">
                <a:solidFill>
                  <a:srgbClr val="FFFFFF"/>
                </a:solidFill>
                <a:effectLst/>
                <a:latin typeface="Roboto" panose="02000000000000000000" pitchFamily="2" charset="0"/>
              </a:rPr>
              <a:t>）重新驗收。</a:t>
            </a:r>
            <a:endParaRPr lang="en-US" altLang="zh-TW" b="0" i="0" dirty="0">
              <a:solidFill>
                <a:srgbClr val="FFFFFF"/>
              </a:solidFill>
              <a:effectLst/>
              <a:latin typeface="Roboto" panose="02000000000000000000" pitchFamily="2" charset="0"/>
            </a:endParaRPr>
          </a:p>
          <a:p>
            <a:endParaRPr lang="en-US" altLang="zh-TW" dirty="0"/>
          </a:p>
          <a:p>
            <a:r>
              <a:rPr lang="zh-TW" altLang="en-US" dirty="0"/>
              <a:t>各家寫法</a:t>
            </a:r>
            <a:endParaRPr lang="en-US" altLang="zh-TW" dirty="0"/>
          </a:p>
          <a:p>
            <a:r>
              <a:rPr lang="zh-TW" altLang="en-US" dirty="0"/>
              <a:t>*</a:t>
            </a:r>
            <a:r>
              <a:rPr lang="en-US" altLang="zh-TW" dirty="0"/>
              <a:t>wafer-</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Bumping- BP(</a:t>
            </a:r>
            <a:r>
              <a:rPr lang="zh-TW" altLang="en-US" dirty="0">
                <a:sym typeface="Wingdings" panose="05000000000000000000" pitchFamily="2" charset="2"/>
              </a:rPr>
              <a:t>植球</a:t>
            </a:r>
            <a:r>
              <a:rPr lang="en-US" altLang="zh-TW" dirty="0">
                <a:sym typeface="Wingdings" panose="05000000000000000000" pitchFamily="2" charset="2"/>
              </a:rPr>
              <a:t>) --DPS(</a:t>
            </a:r>
            <a:r>
              <a:rPr lang="zh-TW" altLang="en-US" dirty="0">
                <a:sym typeface="Wingdings" panose="05000000000000000000" pitchFamily="2" charset="2"/>
              </a:rPr>
              <a:t>把</a:t>
            </a:r>
            <a:r>
              <a:rPr lang="en-US" altLang="zh-TW" dirty="0">
                <a:sym typeface="Wingdings" panose="05000000000000000000" pitchFamily="2" charset="2"/>
              </a:rPr>
              <a:t>wafer</a:t>
            </a:r>
            <a:r>
              <a:rPr lang="zh-TW" altLang="en-US" dirty="0">
                <a:sym typeface="Wingdings" panose="05000000000000000000" pitchFamily="2" charset="2"/>
              </a:rPr>
              <a:t>變成</a:t>
            </a:r>
            <a:r>
              <a:rPr lang="en-US" altLang="zh-TW" dirty="0">
                <a:sym typeface="Wingdings" panose="05000000000000000000" pitchFamily="2" charset="2"/>
              </a:rPr>
              <a:t>die)</a:t>
            </a:r>
          </a:p>
          <a:p>
            <a:r>
              <a:rPr lang="en-US" altLang="zh-TW" dirty="0">
                <a:sym typeface="Wingdings" panose="05000000000000000000" pitchFamily="2" charset="2"/>
              </a:rPr>
              <a:t>   - Bumping: FE(Front end) Bumping or BP</a:t>
            </a:r>
          </a:p>
          <a:p>
            <a:r>
              <a:rPr lang="en-US" altLang="zh-TW" dirty="0">
                <a:sym typeface="Wingdings" panose="05000000000000000000" pitchFamily="2" charset="2"/>
              </a:rPr>
              <a:t>   - BP(</a:t>
            </a:r>
            <a:r>
              <a:rPr lang="zh-TW" altLang="en-US" dirty="0">
                <a:sym typeface="Wingdings" panose="05000000000000000000" pitchFamily="2" charset="2"/>
              </a:rPr>
              <a:t>植球</a:t>
            </a: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BE1</a:t>
            </a:r>
            <a:r>
              <a:rPr lang="zh-TW" altLang="en-US" dirty="0">
                <a:sym typeface="Wingdings" panose="05000000000000000000" pitchFamily="2" charset="2"/>
              </a:rPr>
              <a:t> </a:t>
            </a:r>
            <a:r>
              <a:rPr lang="en-US" altLang="zh-TW" dirty="0">
                <a:sym typeface="Wingdings" panose="05000000000000000000" pitchFamily="2" charset="2"/>
              </a:rPr>
              <a:t>or CSP1</a:t>
            </a:r>
            <a:r>
              <a:rPr lang="zh-TW" altLang="en-US" dirty="0">
                <a:sym typeface="Wingdings" panose="05000000000000000000" pitchFamily="2" charset="2"/>
              </a:rPr>
              <a:t> </a:t>
            </a:r>
            <a:r>
              <a:rPr lang="en-US" altLang="zh-TW" dirty="0">
                <a:sym typeface="Wingdings" panose="05000000000000000000" pitchFamily="2" charset="2"/>
              </a:rPr>
              <a:t>or WLCSP1</a:t>
            </a:r>
          </a:p>
          <a:p>
            <a:r>
              <a:rPr lang="en-US" altLang="zh-TW" dirty="0">
                <a:sym typeface="Wingdings" panose="05000000000000000000" pitchFamily="2" charset="2"/>
              </a:rPr>
              <a:t>   - DPS: BE(ASEKH use, back end) or AA(SPIL use) or BE2 or CSP2 or WLCSP2</a:t>
            </a:r>
            <a:endParaRPr lang="en-US" altLang="zh-TW" dirty="0"/>
          </a:p>
          <a:p>
            <a:endParaRPr lang="en-US" altLang="zh-TW" dirty="0"/>
          </a:p>
          <a:p>
            <a:r>
              <a:rPr lang="zh-TW" altLang="en-US" dirty="0"/>
              <a:t>* </a:t>
            </a:r>
            <a:r>
              <a:rPr lang="en-US" altLang="zh-TW" b="0" i="0" dirty="0">
                <a:solidFill>
                  <a:srgbClr val="FFFFFF"/>
                </a:solidFill>
                <a:effectLst/>
                <a:latin typeface="Roboto" panose="02000000000000000000" pitchFamily="2" charset="0"/>
              </a:rPr>
              <a:t>DPS</a:t>
            </a:r>
            <a:r>
              <a:rPr lang="zh-TW" altLang="en-US" b="0" i="0" dirty="0">
                <a:solidFill>
                  <a:srgbClr val="FFFFFF"/>
                </a:solidFill>
                <a:effectLst/>
                <a:latin typeface="Roboto" panose="02000000000000000000" pitchFamily="2" charset="0"/>
              </a:rPr>
              <a:t>通常指的是 </a:t>
            </a:r>
            <a:r>
              <a:rPr lang="en-US" altLang="zh-TW" b="0" i="0" dirty="0">
                <a:solidFill>
                  <a:srgbClr val="FFFFFF"/>
                </a:solidFill>
                <a:effectLst/>
                <a:latin typeface="Roboto" panose="02000000000000000000" pitchFamily="2" charset="0"/>
              </a:rPr>
              <a:t>"Die Processing Services"</a:t>
            </a:r>
            <a:r>
              <a:rPr lang="zh-TW" altLang="en-US" b="0" i="0" dirty="0">
                <a:solidFill>
                  <a:srgbClr val="FFFFFF"/>
                </a:solidFill>
                <a:effectLst/>
                <a:latin typeface="Roboto" panose="02000000000000000000" pitchFamily="2" charset="0"/>
              </a:rPr>
              <a:t>。這個過程包括將晶圓（</a:t>
            </a:r>
            <a:r>
              <a:rPr lang="en-US" altLang="zh-TW" b="0" i="0" dirty="0">
                <a:solidFill>
                  <a:srgbClr val="FFFFFF"/>
                </a:solidFill>
                <a:effectLst/>
                <a:latin typeface="Roboto" panose="02000000000000000000" pitchFamily="2" charset="0"/>
              </a:rPr>
              <a:t>wafer</a:t>
            </a:r>
            <a:r>
              <a:rPr lang="zh-TW" altLang="en-US" b="0" i="0" dirty="0">
                <a:solidFill>
                  <a:srgbClr val="FFFFFF"/>
                </a:solidFill>
                <a:effectLst/>
                <a:latin typeface="Roboto" panose="02000000000000000000" pitchFamily="2" charset="0"/>
              </a:rPr>
              <a:t>）切割成單個芯片（</a:t>
            </a:r>
            <a:r>
              <a:rPr lang="en-US" altLang="zh-TW" b="0" i="0" dirty="0">
                <a:solidFill>
                  <a:srgbClr val="FFFFFF"/>
                </a:solidFill>
                <a:effectLst/>
                <a:latin typeface="Roboto" panose="02000000000000000000" pitchFamily="2" charset="0"/>
              </a:rPr>
              <a:t>die</a:t>
            </a:r>
            <a:r>
              <a:rPr lang="zh-TW" altLang="en-US" b="0" i="0" dirty="0">
                <a:solidFill>
                  <a:srgbClr val="FFFFFF"/>
                </a:solidFill>
                <a:effectLst/>
                <a:latin typeface="Roboto" panose="02000000000000000000" pitchFamily="2" charset="0"/>
              </a:rPr>
              <a:t>），並進行後續的處理和測試。</a:t>
            </a:r>
            <a:endParaRPr lang="en-US" altLang="zh-TW" dirty="0"/>
          </a:p>
          <a:p>
            <a:endParaRPr lang="en-US" altLang="zh-TW" dirty="0"/>
          </a:p>
          <a:p>
            <a:r>
              <a:rPr lang="zh-TW" altLang="en-US" dirty="0"/>
              <a:t>一般</a:t>
            </a:r>
            <a:r>
              <a:rPr lang="en-US" altLang="zh-TW" dirty="0"/>
              <a:t>SAMPLE</a:t>
            </a:r>
            <a:r>
              <a:rPr lang="zh-TW" altLang="en-US" dirty="0"/>
              <a:t>我們會提供</a:t>
            </a:r>
            <a:r>
              <a:rPr lang="en-US" altLang="zh-TW" dirty="0"/>
              <a:t>ES</a:t>
            </a:r>
            <a:r>
              <a:rPr lang="zh-TW" altLang="en-US" dirty="0"/>
              <a:t>跟</a:t>
            </a:r>
            <a:r>
              <a:rPr lang="en-US" altLang="zh-TW" dirty="0"/>
              <a:t>CS, </a:t>
            </a:r>
            <a:r>
              <a:rPr lang="zh-TW" altLang="en-US" dirty="0"/>
              <a:t>也就是工程</a:t>
            </a:r>
            <a:r>
              <a:rPr lang="en-US" altLang="zh-TW" dirty="0"/>
              <a:t>SAMPL</a:t>
            </a:r>
            <a:r>
              <a:rPr lang="zh-TW" altLang="en-US" dirty="0"/>
              <a:t>跟客戶</a:t>
            </a:r>
            <a:r>
              <a:rPr lang="en-US" altLang="zh-TW" dirty="0"/>
              <a:t>SAMPLE. </a:t>
            </a:r>
            <a:r>
              <a:rPr lang="zh-TW" altLang="en-US" dirty="0"/>
              <a:t>新的</a:t>
            </a:r>
            <a:r>
              <a:rPr lang="en-US" altLang="zh-TW" dirty="0"/>
              <a:t>NPI</a:t>
            </a:r>
            <a:r>
              <a:rPr lang="zh-TW" altLang="en-US" dirty="0"/>
              <a:t>導入時會有新的圖面，然後會依這些圖面製作對應的</a:t>
            </a:r>
            <a:r>
              <a:rPr lang="en-US" altLang="zh-TW" dirty="0"/>
              <a:t>TOOL, </a:t>
            </a:r>
            <a:r>
              <a:rPr lang="zh-TW" altLang="en-US" dirty="0"/>
              <a:t>如光罩</a:t>
            </a:r>
            <a:r>
              <a:rPr lang="en-US" altLang="zh-TW" dirty="0"/>
              <a:t>/ball stencil </a:t>
            </a:r>
            <a:r>
              <a:rPr lang="zh-TW" altLang="en-US" dirty="0"/>
              <a:t>等，</a:t>
            </a:r>
            <a:endParaRPr lang="en-US" altLang="zh-TW" dirty="0"/>
          </a:p>
          <a:p>
            <a:r>
              <a:rPr lang="zh-TW" altLang="en-US" dirty="0"/>
              <a:t>那怎麼確認這些</a:t>
            </a:r>
            <a:r>
              <a:rPr lang="en-US" altLang="zh-TW" dirty="0"/>
              <a:t>tool</a:t>
            </a:r>
            <a:r>
              <a:rPr lang="zh-TW" altLang="en-US" dirty="0"/>
              <a:t>沒問題，還有封裝廠的製程條件能不能符合我們的產品需求，就要先作</a:t>
            </a:r>
            <a:r>
              <a:rPr lang="en-US" altLang="zh-TW" dirty="0"/>
              <a:t>buy-off </a:t>
            </a:r>
            <a:r>
              <a:rPr lang="zh-TW" altLang="en-US" dirty="0"/>
              <a:t>了</a:t>
            </a:r>
            <a:endParaRPr lang="en-US" altLang="zh-TW" dirty="0"/>
          </a:p>
          <a:p>
            <a:r>
              <a:rPr lang="zh-TW" altLang="en-US" dirty="0"/>
              <a:t>所以新的</a:t>
            </a:r>
            <a:r>
              <a:rPr lang="en-US" altLang="zh-TW" dirty="0" err="1"/>
              <a:t>npi</a:t>
            </a:r>
            <a:r>
              <a:rPr lang="zh-TW" altLang="en-US" dirty="0"/>
              <a:t>會有新的設計，然後作新的</a:t>
            </a:r>
            <a:r>
              <a:rPr lang="en-US" altLang="zh-TW" dirty="0"/>
              <a:t>tool, </a:t>
            </a:r>
            <a:r>
              <a:rPr lang="zh-TW" altLang="en-US" dirty="0"/>
              <a:t>進行</a:t>
            </a:r>
            <a:r>
              <a:rPr lang="en-US" altLang="zh-TW" dirty="0"/>
              <a:t>buy-off, </a:t>
            </a:r>
            <a:r>
              <a:rPr lang="zh-TW" altLang="en-US" dirty="0"/>
              <a:t>然後才能提供</a:t>
            </a:r>
            <a:r>
              <a:rPr lang="en-US" altLang="zh-TW" dirty="0"/>
              <a:t>ES, </a:t>
            </a:r>
            <a:r>
              <a:rPr lang="zh-TW" altLang="en-US" dirty="0"/>
              <a:t>進行</a:t>
            </a:r>
            <a:r>
              <a:rPr lang="en-US" altLang="zh-TW" dirty="0"/>
              <a:t>QUAL, </a:t>
            </a:r>
            <a:r>
              <a:rPr lang="zh-TW" altLang="en-US" dirty="0"/>
              <a:t>給</a:t>
            </a:r>
            <a:r>
              <a:rPr lang="en-US" altLang="zh-TW" dirty="0"/>
              <a:t>CS / pre-MP, </a:t>
            </a:r>
            <a:r>
              <a:rPr lang="zh-TW" altLang="en-US" dirty="0"/>
              <a:t>再進</a:t>
            </a:r>
            <a:r>
              <a:rPr lang="en-US" altLang="zh-TW" dirty="0"/>
              <a:t>MP</a:t>
            </a:r>
          </a:p>
          <a:p>
            <a:r>
              <a:rPr lang="en-US" altLang="zh-TW" dirty="0"/>
              <a:t>buy-off</a:t>
            </a:r>
            <a:r>
              <a:rPr lang="zh-TW" altLang="en-US" dirty="0"/>
              <a:t>會先用</a:t>
            </a:r>
            <a:r>
              <a:rPr lang="en-US" altLang="zh-TW" dirty="0"/>
              <a:t>probe card, </a:t>
            </a:r>
            <a:r>
              <a:rPr lang="zh-TW" altLang="en-US" dirty="0"/>
              <a:t>然後再用</a:t>
            </a:r>
            <a:r>
              <a:rPr lang="en-US" altLang="zh-TW" dirty="0"/>
              <a:t>real, </a:t>
            </a:r>
            <a:r>
              <a:rPr lang="zh-TW" altLang="en-US" dirty="0"/>
              <a:t>都沒問題後，才會作</a:t>
            </a:r>
            <a:r>
              <a:rPr lang="en-US" altLang="zh-TW" dirty="0"/>
              <a:t>ES</a:t>
            </a:r>
          </a:p>
          <a:p>
            <a:r>
              <a:rPr lang="en-US" altLang="zh-TW" dirty="0"/>
              <a:t>P/C </a:t>
            </a:r>
            <a:r>
              <a:rPr lang="zh-TW" altLang="en-US" dirty="0"/>
              <a:t>跟</a:t>
            </a:r>
            <a:r>
              <a:rPr lang="en-US" altLang="zh-TW" dirty="0"/>
              <a:t>REAL</a:t>
            </a:r>
            <a:r>
              <a:rPr lang="zh-TW" altLang="en-US" dirty="0"/>
              <a:t>的差別在</a:t>
            </a:r>
            <a:r>
              <a:rPr lang="en-US" altLang="zh-TW" dirty="0"/>
              <a:t>FAB</a:t>
            </a:r>
            <a:r>
              <a:rPr lang="zh-TW" altLang="en-US" dirty="0"/>
              <a:t>作的層數，對我們來說就是</a:t>
            </a:r>
            <a:r>
              <a:rPr lang="en-US" altLang="zh-TW" dirty="0"/>
              <a:t>Metal </a:t>
            </a:r>
            <a:r>
              <a:rPr lang="en-US" altLang="zh-TW" dirty="0" err="1"/>
              <a:t>thk</a:t>
            </a:r>
            <a:r>
              <a:rPr lang="zh-TW" altLang="en-US" dirty="0"/>
              <a:t>對製程的影響，如黃光跟切割等</a:t>
            </a:r>
            <a:endParaRPr lang="en-US" altLang="zh-TW" dirty="0"/>
          </a:p>
          <a:p>
            <a:r>
              <a:rPr lang="zh-TW" altLang="en-US" dirty="0"/>
              <a:t>所以如果要先驗光罩跟相關的</a:t>
            </a:r>
            <a:r>
              <a:rPr lang="en-US" altLang="zh-TW" dirty="0"/>
              <a:t>tool kit, </a:t>
            </a:r>
            <a:r>
              <a:rPr lang="zh-TW" altLang="en-US" dirty="0"/>
              <a:t>搶時間的話，都會先用</a:t>
            </a:r>
            <a:r>
              <a:rPr lang="en-US" altLang="zh-TW" dirty="0"/>
              <a:t>probe card</a:t>
            </a:r>
            <a:r>
              <a:rPr lang="zh-TW" altLang="en-US" dirty="0"/>
              <a:t>來確認</a:t>
            </a:r>
            <a:endParaRPr lang="en-US" altLang="zh-TW" dirty="0"/>
          </a:p>
          <a:p>
            <a:r>
              <a:rPr lang="en-US" altLang="zh-TW" dirty="0"/>
              <a:t>probe card</a:t>
            </a:r>
            <a:r>
              <a:rPr lang="zh-TW" altLang="en-US" dirty="0"/>
              <a:t>一般只有</a:t>
            </a:r>
            <a:r>
              <a:rPr lang="en-US" altLang="zh-TW" dirty="0"/>
              <a:t>AP+PSV (</a:t>
            </a:r>
            <a:r>
              <a:rPr lang="zh-TW" altLang="en-US" dirty="0"/>
              <a:t>最上層的</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1</a:t>
            </a:fld>
            <a:endParaRPr lang="zh-TW" altLang="en-US"/>
          </a:p>
        </p:txBody>
      </p:sp>
    </p:spTree>
    <p:extLst>
      <p:ext uri="{BB962C8B-B14F-4D97-AF65-F5344CB8AC3E}">
        <p14:creationId xmlns:p14="http://schemas.microsoft.com/office/powerpoint/2010/main" val="575452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不同</a:t>
            </a:r>
            <a:r>
              <a:rPr lang="en-US" altLang="zh-TW" dirty="0"/>
              <a:t>warpage</a:t>
            </a:r>
            <a:r>
              <a:rPr lang="zh-TW" altLang="en-US" dirty="0"/>
              <a:t>情況</a:t>
            </a:r>
            <a:r>
              <a:rPr lang="en-US" altLang="zh-TW" dirty="0"/>
              <a:t>,</a:t>
            </a:r>
            <a:r>
              <a:rPr lang="zh-TW" altLang="en-US" dirty="0"/>
              <a:t>特材 特殊機台</a:t>
            </a:r>
            <a:endParaRPr lang="en-US" altLang="zh-TW" dirty="0"/>
          </a:p>
          <a:p>
            <a:r>
              <a:rPr lang="en-US" altLang="zh-TW" dirty="0"/>
              <a:t>*SPIL choose flow 4</a:t>
            </a:r>
          </a:p>
          <a:p>
            <a:pPr marL="285750" indent="-285750">
              <a:buFont typeface="Arial" panose="020B0604020202020204" pitchFamily="34" charset="0"/>
              <a:buChar char="•"/>
            </a:pPr>
            <a:r>
              <a:rPr lang="en-US" altLang="zh-TW" dirty="0"/>
              <a:t>LG:</a:t>
            </a:r>
            <a:r>
              <a:rPr lang="zh-TW" altLang="en-US" dirty="0"/>
              <a:t> </a:t>
            </a:r>
            <a:r>
              <a:rPr lang="en-US" altLang="zh-TW" dirty="0"/>
              <a:t>N</a:t>
            </a:r>
            <a:r>
              <a:rPr lang="zh-TW" altLang="en-US" dirty="0"/>
              <a:t> </a:t>
            </a:r>
            <a:r>
              <a:rPr lang="en-US" altLang="zh-TW" dirty="0"/>
              <a:t>(LG</a:t>
            </a:r>
            <a:r>
              <a:rPr lang="zh-TW" altLang="en-US" dirty="0"/>
              <a:t>會產生高熱</a:t>
            </a:r>
            <a:r>
              <a:rPr lang="en-US" altLang="zh-TW" dirty="0"/>
              <a:t>,</a:t>
            </a:r>
            <a:r>
              <a:rPr lang="zh-TW" altLang="en-US" dirty="0"/>
              <a:t>高拋的問題</a:t>
            </a:r>
            <a:r>
              <a:rPr lang="en-US" altLang="zh-TW" dirty="0"/>
              <a:t>)</a:t>
            </a:r>
            <a:r>
              <a:rPr lang="zh-TW" altLang="en-US" dirty="0"/>
              <a:t>，高能量打出來會破壞晶片強度，若想增加強度，通常會不做</a:t>
            </a:r>
            <a:r>
              <a:rPr lang="en-US" altLang="zh-TW" dirty="0"/>
              <a:t>LG.</a:t>
            </a:r>
            <a:endParaRPr lang="zh-TW" altLang="en-US" dirty="0"/>
          </a:p>
          <a:p>
            <a:endParaRPr 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2</a:t>
            </a:fld>
            <a:endParaRPr lang="zh-TW" altLang="en-US"/>
          </a:p>
        </p:txBody>
      </p:sp>
    </p:spTree>
    <p:extLst>
      <p:ext uri="{BB962C8B-B14F-4D97-AF65-F5344CB8AC3E}">
        <p14:creationId xmlns:p14="http://schemas.microsoft.com/office/powerpoint/2010/main" val="877483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2678113" y="922338"/>
            <a:ext cx="4430712" cy="2492375"/>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100" b="0" i="0" dirty="0">
                <a:solidFill>
                  <a:srgbClr val="FFFFFF"/>
                </a:solidFill>
                <a:effectLst/>
                <a:latin typeface="Roboto" panose="02000000000000000000" pitchFamily="2" charset="0"/>
              </a:rPr>
              <a:t>LG</a:t>
            </a:r>
            <a:r>
              <a:rPr lang="zh-TW" altLang="en-US" sz="1100" b="0" i="0" dirty="0">
                <a:solidFill>
                  <a:srgbClr val="FFFFFF"/>
                </a:solidFill>
                <a:effectLst/>
                <a:latin typeface="Roboto" panose="02000000000000000000" pitchFamily="2" charset="0"/>
              </a:rPr>
              <a:t>會高能量，打出來破壞強度後，如果想提升強度，會有高熱　高拋的問題，有些製程會略過ＬＧ</a:t>
            </a:r>
            <a:endParaRPr lang="en-US" altLang="zh-TW" sz="1100"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100" b="0" i="0" dirty="0">
                <a:solidFill>
                  <a:srgbClr val="FFFFFF"/>
                </a:solidFill>
                <a:effectLst/>
                <a:latin typeface="Roboto" panose="02000000000000000000" pitchFamily="2" charset="0"/>
              </a:rPr>
              <a:t>Low-K </a:t>
            </a:r>
            <a:r>
              <a:rPr lang="zh-TW" altLang="en-US" sz="1100" b="0" i="0" dirty="0">
                <a:solidFill>
                  <a:srgbClr val="FFFFFF"/>
                </a:solidFill>
                <a:effectLst/>
                <a:latin typeface="Roboto" panose="02000000000000000000" pitchFamily="2" charset="0"/>
              </a:rPr>
              <a:t>材料用於集成電路的層間介電（</a:t>
            </a:r>
            <a:r>
              <a:rPr lang="en-US" altLang="zh-TW" sz="1100" b="0" i="0" dirty="0">
                <a:solidFill>
                  <a:srgbClr val="FFFFFF"/>
                </a:solidFill>
                <a:effectLst/>
                <a:latin typeface="Roboto" panose="02000000000000000000" pitchFamily="2" charset="0"/>
              </a:rPr>
              <a:t>ILD</a:t>
            </a:r>
            <a:r>
              <a:rPr lang="zh-TW" altLang="en-US" sz="1100" b="0" i="0" dirty="0">
                <a:solidFill>
                  <a:srgbClr val="FFFFFF"/>
                </a:solidFill>
                <a:effectLst/>
                <a:latin typeface="Roboto" panose="02000000000000000000" pitchFamily="2" charset="0"/>
              </a:rPr>
              <a:t>）區域。通過降低介電常數，這些材料有助於減少信號延遲和功耗，這對於先進的半導體節點（如 </a:t>
            </a:r>
            <a:r>
              <a:rPr lang="en-US" altLang="zh-TW" sz="1100" b="0" i="0" dirty="0">
                <a:solidFill>
                  <a:srgbClr val="FFFFFF"/>
                </a:solidFill>
                <a:effectLst/>
                <a:latin typeface="Roboto" panose="02000000000000000000" pitchFamily="2" charset="0"/>
              </a:rPr>
              <a:t>&lt;65nm</a:t>
            </a:r>
            <a:r>
              <a:rPr lang="zh-TW" altLang="en-US" sz="1100" b="0" i="0" dirty="0">
                <a:solidFill>
                  <a:srgbClr val="FFFFFF"/>
                </a:solidFill>
                <a:effectLst/>
                <a:latin typeface="Roboto" panose="02000000000000000000" pitchFamily="2" charset="0"/>
              </a:rPr>
              <a:t>）至關重要。</a:t>
            </a:r>
          </a:p>
          <a:p>
            <a:r>
              <a:rPr lang="zh-TW" altLang="en-US" b="0" i="0" dirty="0">
                <a:solidFill>
                  <a:srgbClr val="FFFFFF"/>
                </a:solidFill>
                <a:effectLst/>
                <a:latin typeface="Roboto" panose="02000000000000000000" pitchFamily="2" charset="0"/>
              </a:rPr>
              <a:t>激光溝槽技術將應用於先進的晶圓製程（小於</a:t>
            </a:r>
            <a:r>
              <a:rPr lang="en-US" altLang="zh-TW" b="0" i="0" dirty="0">
                <a:solidFill>
                  <a:srgbClr val="FFFFFF"/>
                </a:solidFill>
                <a:effectLst/>
                <a:latin typeface="Roboto" panose="02000000000000000000" pitchFamily="2" charset="0"/>
              </a:rPr>
              <a:t>65</a:t>
            </a:r>
            <a:r>
              <a:rPr lang="zh-TW" altLang="en-US" b="0" i="0" dirty="0">
                <a:solidFill>
                  <a:srgbClr val="FFFFFF"/>
                </a:solidFill>
                <a:effectLst/>
                <a:latin typeface="Roboto" panose="02000000000000000000" pitchFamily="2" charset="0"/>
              </a:rPr>
              <a:t>納米）或低介電常數（</a:t>
            </a:r>
            <a:r>
              <a:rPr lang="en-US" altLang="zh-TW" b="0" i="0" dirty="0">
                <a:solidFill>
                  <a:srgbClr val="FFFFFF"/>
                </a:solidFill>
                <a:effectLst/>
                <a:latin typeface="Roboto" panose="02000000000000000000" pitchFamily="2" charset="0"/>
              </a:rPr>
              <a:t>low-K</a:t>
            </a:r>
            <a:r>
              <a:rPr lang="zh-TW" altLang="en-US" b="0" i="0" dirty="0">
                <a:solidFill>
                  <a:srgbClr val="FFFFFF"/>
                </a:solidFill>
                <a:effectLst/>
                <a:latin typeface="Roboto" panose="02000000000000000000" pitchFamily="2" charset="0"/>
              </a:rPr>
              <a:t>）晶圓，有助於去除晶圓表面的金屬層。這將改善晶圓剝離或崩裂問題。</a:t>
            </a:r>
            <a:endParaRPr lang="zh-TW" altLang="en-US" dirty="0"/>
          </a:p>
        </p:txBody>
      </p:sp>
      <p:sp>
        <p:nvSpPr>
          <p:cNvPr id="4" name="投影片編號版面配置區 3"/>
          <p:cNvSpPr>
            <a:spLocks noGrp="1"/>
          </p:cNvSpPr>
          <p:nvPr>
            <p:ph type="sldNum" sz="quarter" idx="10"/>
          </p:nvPr>
        </p:nvSpPr>
        <p:spPr/>
        <p:txBody>
          <a:bodyPr/>
          <a:lstStyle/>
          <a:p>
            <a:fld id="{9F2D7983-8B6E-4A45-8F49-16AC543A0D94}" type="slidenum">
              <a:rPr lang="zh-TW" altLang="en-US" smtClean="0"/>
              <a:t>3</a:t>
            </a:fld>
            <a:endParaRPr lang="zh-TW" altLang="en-US"/>
          </a:p>
        </p:txBody>
      </p:sp>
    </p:spTree>
    <p:extLst>
      <p:ext uri="{BB962C8B-B14F-4D97-AF65-F5344CB8AC3E}">
        <p14:creationId xmlns:p14="http://schemas.microsoft.com/office/powerpoint/2010/main" val="3412584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en-US" altLang="zh-TW" b="1" i="0" dirty="0">
                <a:solidFill>
                  <a:srgbClr val="FFFFFF"/>
                </a:solidFill>
                <a:effectLst/>
                <a:latin typeface="Roboto" panose="02000000000000000000" pitchFamily="2" charset="0"/>
              </a:rPr>
              <a:t>Shadow Moiré</a:t>
            </a:r>
            <a:r>
              <a:rPr lang="zh-TW" altLang="en-US" b="0" i="0" dirty="0">
                <a:solidFill>
                  <a:srgbClr val="FFFFFF"/>
                </a:solidFill>
                <a:effectLst/>
                <a:latin typeface="Roboto" panose="02000000000000000000" pitchFamily="2" charset="0"/>
              </a:rPr>
              <a:t>：這是一種光學測量技術，用於測量表面形變和翹曲。</a:t>
            </a:r>
            <a:endParaRPr lang="en-US" altLang="zh-TW" b="0" i="0" dirty="0">
              <a:solidFill>
                <a:srgbClr val="FFFFFF"/>
              </a:solidFill>
              <a:effectLst/>
              <a:latin typeface="Roboto" panose="02000000000000000000" pitchFamily="2" charset="0"/>
            </a:endParaRPr>
          </a:p>
          <a:p>
            <a:pPr algn="l">
              <a:buFont typeface="+mj-lt"/>
              <a:buAutoNum type="arabicPeriod"/>
            </a:pPr>
            <a:r>
              <a:rPr lang="zh-TW" altLang="en-US" b="0" i="0" dirty="0">
                <a:solidFill>
                  <a:srgbClr val="FFFFFF"/>
                </a:solidFill>
                <a:effectLst/>
                <a:latin typeface="Roboto" panose="02000000000000000000" pitchFamily="2" charset="0"/>
              </a:rPr>
              <a:t>通過將光線投射到帶有網格圖案的樣品上，並觀察形成的干涉條紋（</a:t>
            </a:r>
            <a:r>
              <a:rPr lang="en-US" altLang="zh-TW" b="0" i="0" dirty="0">
                <a:solidFill>
                  <a:srgbClr val="FFFFFF"/>
                </a:solidFill>
                <a:effectLst/>
                <a:latin typeface="Roboto" panose="02000000000000000000" pitchFamily="2" charset="0"/>
              </a:rPr>
              <a:t>moiré patterns</a:t>
            </a:r>
            <a:r>
              <a:rPr lang="zh-TW" altLang="en-US" b="0" i="0" dirty="0">
                <a:solidFill>
                  <a:srgbClr val="FFFFFF"/>
                </a:solidFill>
                <a:effectLst/>
                <a:latin typeface="Roboto" panose="02000000000000000000" pitchFamily="2" charset="0"/>
              </a:rPr>
              <a:t>），可以測量樣品表面的高度變化。</a:t>
            </a:r>
            <a:endParaRPr lang="en-US" altLang="zh-TW" b="0" i="0" dirty="0">
              <a:solidFill>
                <a:srgbClr val="FFFFFF"/>
              </a:solidFill>
              <a:effectLst/>
              <a:latin typeface="Roboto" panose="02000000000000000000" pitchFamily="2" charset="0"/>
            </a:endParaRPr>
          </a:p>
          <a:p>
            <a:pPr algn="l">
              <a:buFont typeface="+mj-lt"/>
              <a:buAutoNum type="arabicPeriod"/>
            </a:pPr>
            <a:r>
              <a:rPr lang="zh-TW" altLang="en-US" b="0" i="0" dirty="0">
                <a:solidFill>
                  <a:srgbClr val="FFFFFF"/>
                </a:solidFill>
                <a:effectLst/>
                <a:latin typeface="Roboto" panose="02000000000000000000" pitchFamily="2" charset="0"/>
              </a:rPr>
              <a:t>這種方法通常用於實驗室環境中，提供高精度的翹曲測量數據。</a:t>
            </a:r>
          </a:p>
          <a:p>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4</a:t>
            </a:fld>
            <a:endParaRPr lang="zh-TW" altLang="en-US"/>
          </a:p>
        </p:txBody>
      </p:sp>
    </p:spTree>
    <p:extLst>
      <p:ext uri="{BB962C8B-B14F-4D97-AF65-F5344CB8AC3E}">
        <p14:creationId xmlns:p14="http://schemas.microsoft.com/office/powerpoint/2010/main" val="361475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en-US" altLang="zh-TW" b="1" i="0" dirty="0">
                <a:solidFill>
                  <a:srgbClr val="FFFFFF"/>
                </a:solidFill>
                <a:effectLst/>
                <a:latin typeface="Roboto" panose="02000000000000000000" pitchFamily="2" charset="0"/>
              </a:rPr>
              <a:t>Shadow Moiré</a:t>
            </a:r>
            <a:r>
              <a:rPr lang="zh-TW" altLang="en-US" b="0" i="0" dirty="0">
                <a:solidFill>
                  <a:srgbClr val="FFFFFF"/>
                </a:solidFill>
                <a:effectLst/>
                <a:latin typeface="Roboto" panose="02000000000000000000" pitchFamily="2" charset="0"/>
              </a:rPr>
              <a:t>：這是一種光學測量技術，用於測量表面形變和翹曲。</a:t>
            </a:r>
            <a:endParaRPr lang="en-US" altLang="zh-TW" b="0" i="0" dirty="0">
              <a:solidFill>
                <a:srgbClr val="FFFFFF"/>
              </a:solidFill>
              <a:effectLst/>
              <a:latin typeface="Roboto" panose="02000000000000000000" pitchFamily="2" charset="0"/>
            </a:endParaRPr>
          </a:p>
          <a:p>
            <a:pPr algn="l">
              <a:buFont typeface="+mj-lt"/>
              <a:buAutoNum type="arabicPeriod"/>
            </a:pPr>
            <a:r>
              <a:rPr lang="zh-TW" altLang="en-US" b="0" i="0" dirty="0">
                <a:solidFill>
                  <a:srgbClr val="FFFFFF"/>
                </a:solidFill>
                <a:effectLst/>
                <a:latin typeface="Roboto" panose="02000000000000000000" pitchFamily="2" charset="0"/>
              </a:rPr>
              <a:t>通過將光線投射到帶有網格圖案的樣品上，並觀察形成的干涉條紋（</a:t>
            </a:r>
            <a:r>
              <a:rPr lang="en-US" altLang="zh-TW" b="0" i="0" dirty="0">
                <a:solidFill>
                  <a:srgbClr val="FFFFFF"/>
                </a:solidFill>
                <a:effectLst/>
                <a:latin typeface="Roboto" panose="02000000000000000000" pitchFamily="2" charset="0"/>
              </a:rPr>
              <a:t>moiré patterns</a:t>
            </a:r>
            <a:r>
              <a:rPr lang="zh-TW" altLang="en-US" b="0" i="0" dirty="0">
                <a:solidFill>
                  <a:srgbClr val="FFFFFF"/>
                </a:solidFill>
                <a:effectLst/>
                <a:latin typeface="Roboto" panose="02000000000000000000" pitchFamily="2" charset="0"/>
              </a:rPr>
              <a:t>），可以測量樣品表面的高度變化。</a:t>
            </a:r>
            <a:endParaRPr lang="en-US" altLang="zh-TW" b="0" i="0" dirty="0">
              <a:solidFill>
                <a:srgbClr val="FFFFFF"/>
              </a:solidFill>
              <a:effectLst/>
              <a:latin typeface="Roboto" panose="02000000000000000000" pitchFamily="2" charset="0"/>
            </a:endParaRPr>
          </a:p>
          <a:p>
            <a:pPr algn="l">
              <a:buFont typeface="+mj-lt"/>
              <a:buAutoNum type="arabicPeriod"/>
            </a:pPr>
            <a:r>
              <a:rPr lang="zh-TW" altLang="en-US" b="0" i="0" dirty="0">
                <a:solidFill>
                  <a:srgbClr val="FFFFFF"/>
                </a:solidFill>
                <a:effectLst/>
                <a:latin typeface="Roboto" panose="02000000000000000000" pitchFamily="2" charset="0"/>
              </a:rPr>
              <a:t>這種方法通常用於實驗室環境中，提供高精度的翹曲測量數據。</a:t>
            </a:r>
          </a:p>
          <a:p>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7</a:t>
            </a:fld>
            <a:endParaRPr lang="zh-TW" altLang="en-US"/>
          </a:p>
        </p:txBody>
      </p:sp>
    </p:spTree>
    <p:extLst>
      <p:ext uri="{BB962C8B-B14F-4D97-AF65-F5344CB8AC3E}">
        <p14:creationId xmlns:p14="http://schemas.microsoft.com/office/powerpoint/2010/main" val="1041236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FFFFFF"/>
                </a:solidFill>
                <a:effectLst/>
                <a:latin typeface="Roboto" panose="02000000000000000000" pitchFamily="2" charset="0"/>
              </a:rPr>
              <a:t>"Die strength" </a:t>
            </a:r>
            <a:r>
              <a:rPr lang="zh-TW" altLang="en-US" b="0" i="0" dirty="0">
                <a:solidFill>
                  <a:srgbClr val="FFFFFF"/>
                </a:solidFill>
                <a:effectLst/>
                <a:latin typeface="Roboto" panose="02000000000000000000" pitchFamily="2" charset="0"/>
              </a:rPr>
              <a:t>是指半導體晶片（</a:t>
            </a:r>
            <a:r>
              <a:rPr lang="en-US" altLang="zh-TW" b="0" i="0" dirty="0">
                <a:solidFill>
                  <a:srgbClr val="FFFFFF"/>
                </a:solidFill>
                <a:effectLst/>
                <a:latin typeface="Roboto" panose="02000000000000000000" pitchFamily="2" charset="0"/>
              </a:rPr>
              <a:t>die</a:t>
            </a:r>
            <a:r>
              <a:rPr lang="zh-TW" altLang="en-US" b="0" i="0" dirty="0">
                <a:solidFill>
                  <a:srgbClr val="FFFFFF"/>
                </a:solidFill>
                <a:effectLst/>
                <a:latin typeface="Roboto" panose="02000000000000000000" pitchFamily="2" charset="0"/>
              </a:rPr>
              <a:t>）的強度，具體來說是指晶片在受到外力（如壓力、拉力或彎曲力）時能夠承受的能力。</a:t>
            </a: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FFFFFF"/>
                </a:solidFill>
                <a:effectLst/>
                <a:latin typeface="Roboto" panose="02000000000000000000" pitchFamily="2" charset="0"/>
              </a:rPr>
              <a:t>晶片表面的粗糙度和缺陷也會影響其強度。表面越光滑，缺陷越少，</a:t>
            </a:r>
            <a:r>
              <a:rPr lang="en-US" altLang="zh-TW" b="0" i="0" dirty="0">
                <a:solidFill>
                  <a:srgbClr val="FFFFFF"/>
                </a:solidFill>
                <a:effectLst/>
                <a:latin typeface="Roboto" panose="02000000000000000000" pitchFamily="2" charset="0"/>
              </a:rPr>
              <a:t>die strength </a:t>
            </a:r>
            <a:r>
              <a:rPr lang="zh-TW" altLang="en-US" b="0" i="0" dirty="0">
                <a:solidFill>
                  <a:srgbClr val="FFFFFF"/>
                </a:solidFill>
                <a:effectLst/>
                <a:latin typeface="Roboto" panose="02000000000000000000" pitchFamily="2" charset="0"/>
              </a:rPr>
              <a:t>越高。</a:t>
            </a: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FFFFFF"/>
                </a:solidFill>
                <a:effectLst/>
                <a:latin typeface="Roboto" panose="02000000000000000000" pitchFamily="2" charset="0"/>
              </a:rPr>
              <a:t>Mesh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FFFFFF"/>
                </a:solidFill>
                <a:effectLst/>
                <a:latin typeface="Roboto" panose="02000000000000000000" pitchFamily="2" charset="0"/>
              </a:rPr>
              <a:t>厚度</a:t>
            </a: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FFFFFF"/>
                </a:solidFill>
                <a:effectLst/>
                <a:latin typeface="Roboto" panose="02000000000000000000" pitchFamily="2" charset="0"/>
              </a:rPr>
              <a:t>Z1 </a:t>
            </a:r>
            <a:r>
              <a:rPr lang="zh-TW" altLang="en-US" b="0" i="0" dirty="0">
                <a:solidFill>
                  <a:srgbClr val="FFFFFF"/>
                </a:solidFill>
                <a:effectLst/>
                <a:latin typeface="Roboto" panose="02000000000000000000" pitchFamily="2" charset="0"/>
              </a:rPr>
              <a:t>粗磨</a:t>
            </a:r>
            <a:r>
              <a:rPr lang="en-US" altLang="zh-TW" b="0" i="0" dirty="0">
                <a:solidFill>
                  <a:srgbClr val="FFFFFF"/>
                </a:solidFill>
                <a:effectLst/>
                <a:latin typeface="Roboto" panose="02000000000000000000" pitchFamily="2" charset="0"/>
              </a:rPr>
              <a:t>: 29mil</a:t>
            </a:r>
            <a:r>
              <a:rPr lang="en-US" altLang="zh-TW" b="0" i="0" dirty="0">
                <a:solidFill>
                  <a:srgbClr val="FFFFFF"/>
                </a:solidFill>
                <a:effectLst/>
                <a:latin typeface="Roboto" panose="02000000000000000000" pitchFamily="2" charset="0"/>
                <a:sym typeface="Wingdings" panose="05000000000000000000" pitchFamily="2" charset="2"/>
              </a:rPr>
              <a:t>20mil</a:t>
            </a:r>
            <a:endParaRPr lang="en-US" altLang="zh-TW" b="0" i="0" dirty="0">
              <a:solidFill>
                <a:srgbClr val="FFFFF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FFFFFF"/>
                </a:solidFill>
                <a:effectLst/>
                <a:latin typeface="Roboto" panose="02000000000000000000" pitchFamily="2" charset="0"/>
              </a:rPr>
              <a:t>Z2 </a:t>
            </a:r>
            <a:r>
              <a:rPr lang="zh-TW" altLang="en-US" b="0" i="0" dirty="0">
                <a:solidFill>
                  <a:srgbClr val="FFFFFF"/>
                </a:solidFill>
                <a:effectLst/>
                <a:latin typeface="Roboto" panose="02000000000000000000" pitchFamily="2" charset="0"/>
              </a:rPr>
              <a:t>細磨</a:t>
            </a:r>
            <a:r>
              <a:rPr lang="en-US" altLang="zh-TW" b="0" i="0" dirty="0">
                <a:solidFill>
                  <a:srgbClr val="FFFFFF"/>
                </a:solidFill>
                <a:effectLst/>
                <a:latin typeface="Roboto" panose="02000000000000000000" pitchFamily="2" charset="0"/>
              </a:rPr>
              <a:t>:</a:t>
            </a:r>
            <a:r>
              <a:rPr lang="zh-TW" altLang="en-US" b="0" i="0" dirty="0">
                <a:solidFill>
                  <a:srgbClr val="FFFFFF"/>
                </a:solidFill>
                <a:effectLst/>
                <a:latin typeface="Roboto" panose="02000000000000000000" pitchFamily="2" charset="0"/>
              </a:rPr>
              <a:t> </a:t>
            </a:r>
            <a:r>
              <a:rPr lang="en-US" altLang="zh-TW" b="0" i="0" dirty="0">
                <a:solidFill>
                  <a:srgbClr val="FFFFFF"/>
                </a:solidFill>
                <a:effectLst/>
                <a:latin typeface="Roboto" panose="02000000000000000000" pitchFamily="2" charset="0"/>
              </a:rPr>
              <a:t>20mil</a:t>
            </a:r>
            <a:r>
              <a:rPr lang="en-US" altLang="zh-TW" b="0" i="0" dirty="0">
                <a:solidFill>
                  <a:srgbClr val="FFFFFF"/>
                </a:solidFill>
                <a:effectLst/>
                <a:latin typeface="Roboto" panose="02000000000000000000" pitchFamily="2" charset="0"/>
                <a:sym typeface="Wingdings" panose="05000000000000000000" pitchFamily="2" charset="2"/>
              </a:rPr>
              <a:t>19mil</a:t>
            </a:r>
            <a:r>
              <a:rPr lang="zh-TW" altLang="en-US" b="0" i="0" dirty="0">
                <a:solidFill>
                  <a:srgbClr val="FFFFFF"/>
                </a:solidFill>
                <a:effectLst/>
                <a:latin typeface="Roboto" panose="02000000000000000000" pitchFamily="2" charset="0"/>
                <a:sym typeface="Wingdings" panose="05000000000000000000" pitchFamily="2" charset="2"/>
              </a:rPr>
              <a:t> </a:t>
            </a:r>
            <a:r>
              <a:rPr lang="en-US" altLang="zh-TW" b="0" i="0" dirty="0">
                <a:solidFill>
                  <a:srgbClr val="FFFFFF"/>
                </a:solidFill>
                <a:effectLst/>
                <a:latin typeface="Roboto" panose="02000000000000000000" pitchFamily="2" charset="0"/>
                <a:sym typeface="Wingdings" panose="05000000000000000000" pitchFamily="2" charset="2"/>
              </a:rPr>
              <a:t>(</a:t>
            </a:r>
            <a:r>
              <a:rPr lang="zh-TW" altLang="en-US" b="0" i="0" dirty="0">
                <a:solidFill>
                  <a:srgbClr val="FFFFFF"/>
                </a:solidFill>
                <a:effectLst/>
                <a:latin typeface="Roboto" panose="02000000000000000000" pitchFamily="2" charset="0"/>
                <a:sym typeface="Wingdings" panose="05000000000000000000" pitchFamily="2" charset="2"/>
              </a:rPr>
              <a:t>通常</a:t>
            </a:r>
            <a:r>
              <a:rPr lang="en-US" altLang="zh-TW" b="0" i="0" dirty="0">
                <a:solidFill>
                  <a:srgbClr val="FFFFFF"/>
                </a:solidFill>
                <a:effectLst/>
                <a:latin typeface="Roboto" panose="02000000000000000000" pitchFamily="2" charset="0"/>
                <a:sym typeface="Wingdings" panose="05000000000000000000" pitchFamily="2" charset="2"/>
              </a:rPr>
              <a:t>1mil)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FFFFFF"/>
                </a:solidFill>
                <a:effectLst/>
                <a:latin typeface="Roboto" panose="02000000000000000000" pitchFamily="2" charset="0"/>
                <a:sym typeface="Wingdings" panose="05000000000000000000" pitchFamily="2" charset="2"/>
              </a:rPr>
              <a:t>Z3(GDP </a:t>
            </a:r>
            <a:r>
              <a:rPr lang="en-US" b="0" i="0" dirty="0">
                <a:solidFill>
                  <a:srgbClr val="373737"/>
                </a:solidFill>
                <a:effectLst/>
                <a:latin typeface="Helvetica Neue"/>
              </a:rPr>
              <a:t>Gettering DP</a:t>
            </a:r>
            <a:r>
              <a:rPr lang="en-US" altLang="zh-TW" b="0" i="0" dirty="0">
                <a:solidFill>
                  <a:srgbClr val="FFFFFF"/>
                </a:solidFill>
                <a:effectLst/>
                <a:latin typeface="Roboto" panose="02000000000000000000" pitchFamily="2" charset="0"/>
                <a:sym typeface="Wingdings" panose="05000000000000000000" pitchFamily="2" charset="2"/>
              </a:rPr>
              <a:t>):</a:t>
            </a:r>
            <a:r>
              <a:rPr lang="zh-TW" altLang="en-US" b="0" i="0" dirty="0">
                <a:solidFill>
                  <a:srgbClr val="FFFFFF"/>
                </a:solidFill>
                <a:effectLst/>
                <a:latin typeface="Roboto" panose="02000000000000000000" pitchFamily="2" charset="0"/>
                <a:sym typeface="Wingdings" panose="05000000000000000000" pitchFamily="2" charset="2"/>
              </a:rPr>
              <a:t> 處理細紋拋光 </a:t>
            </a:r>
            <a:r>
              <a:rPr lang="en-US" altLang="zh-TW" b="0" i="0" dirty="0">
                <a:solidFill>
                  <a:srgbClr val="FFFFFF"/>
                </a:solidFill>
                <a:effectLst/>
                <a:latin typeface="Roboto" panose="02000000000000000000" pitchFamily="2" charset="0"/>
                <a:sym typeface="Wingdings" panose="05000000000000000000" pitchFamily="2" charset="2"/>
              </a:rPr>
              <a:t>MT6197,6198, 6199</a:t>
            </a:r>
            <a:r>
              <a:rPr lang="zh-TW" altLang="en-US" b="0" i="0" dirty="0">
                <a:solidFill>
                  <a:srgbClr val="FFFFFF"/>
                </a:solidFill>
                <a:effectLst/>
                <a:latin typeface="Roboto" panose="02000000000000000000" pitchFamily="2" charset="0"/>
                <a:sym typeface="Wingdings" panose="05000000000000000000" pitchFamily="2" charset="2"/>
              </a:rPr>
              <a:t>都用這個</a:t>
            </a:r>
            <a:endParaRPr lang="zh-TW" altLang="en-US" b="0" i="0" dirty="0">
              <a:solidFill>
                <a:srgbClr val="FFFFFF"/>
              </a:solidFill>
              <a:effectLst/>
              <a:latin typeface="Roboto" panose="02000000000000000000" pitchFamily="2" charset="0"/>
            </a:endParaRPr>
          </a:p>
          <a:p>
            <a:br>
              <a:rPr lang="zh-TW" altLang="en-US" dirty="0"/>
            </a:br>
            <a:r>
              <a:rPr lang="en-US" altLang="zh-TW" b="0" i="0" dirty="0">
                <a:solidFill>
                  <a:srgbClr val="FFFFFF"/>
                </a:solidFill>
                <a:effectLst/>
                <a:latin typeface="Roboto" panose="02000000000000000000" pitchFamily="2" charset="0"/>
              </a:rPr>
              <a:t>"Grit Size" </a:t>
            </a:r>
            <a:r>
              <a:rPr lang="zh-TW" altLang="en-US" b="0" i="0" dirty="0">
                <a:solidFill>
                  <a:srgbClr val="FFFFFF"/>
                </a:solidFill>
                <a:effectLst/>
                <a:latin typeface="Roboto" panose="02000000000000000000" pitchFamily="2" charset="0"/>
              </a:rPr>
              <a:t>是指研磨輪或砂紙上磨料顆粒的大小，通常用數字來表示。這些數字通常前面會有一個 </a:t>
            </a:r>
            <a:r>
              <a:rPr lang="en-US" altLang="zh-TW" b="0" i="0" dirty="0">
                <a:solidFill>
                  <a:srgbClr val="FFFFFF"/>
                </a:solidFill>
                <a:effectLst/>
                <a:latin typeface="Roboto" panose="02000000000000000000" pitchFamily="2" charset="0"/>
              </a:rPr>
              <a:t>"#“(Grit) </a:t>
            </a:r>
            <a:r>
              <a:rPr lang="zh-TW" altLang="en-US" b="0" i="0" dirty="0">
                <a:solidFill>
                  <a:srgbClr val="FFFFFF"/>
                </a:solidFill>
                <a:effectLst/>
                <a:latin typeface="Roboto" panose="02000000000000000000" pitchFamily="2" charset="0"/>
              </a:rPr>
              <a:t>符號，例如 </a:t>
            </a:r>
            <a:r>
              <a:rPr lang="en-US" altLang="zh-TW" b="0" i="0" dirty="0">
                <a:solidFill>
                  <a:srgbClr val="FFFFFF"/>
                </a:solidFill>
                <a:effectLst/>
                <a:latin typeface="Roboto" panose="02000000000000000000" pitchFamily="2" charset="0"/>
              </a:rPr>
              <a:t>#2000</a:t>
            </a:r>
            <a:r>
              <a:rPr lang="zh-TW" altLang="en-US" b="0" i="0" dirty="0">
                <a:solidFill>
                  <a:srgbClr val="FFFFFF"/>
                </a:solidFill>
                <a:effectLst/>
                <a:latin typeface="Roboto" panose="02000000000000000000" pitchFamily="2" charset="0"/>
              </a:rPr>
              <a:t>、</a:t>
            </a:r>
            <a:r>
              <a:rPr lang="en-US" altLang="zh-TW" b="0" i="0" dirty="0">
                <a:solidFill>
                  <a:srgbClr val="FFFFFF"/>
                </a:solidFill>
                <a:effectLst/>
                <a:latin typeface="Roboto" panose="02000000000000000000" pitchFamily="2" charset="0"/>
              </a:rPr>
              <a:t>#8000 </a:t>
            </a:r>
            <a:r>
              <a:rPr lang="zh-TW" altLang="en-US" b="0" i="0" dirty="0">
                <a:solidFill>
                  <a:srgbClr val="FFFFFF"/>
                </a:solidFill>
                <a:effectLst/>
                <a:latin typeface="Roboto" panose="02000000000000000000" pitchFamily="2" charset="0"/>
              </a:rPr>
              <a:t>等。這些數字越大，表示磨料顆粒越細；數字越小，表示磨料顆粒越粗。</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FFFFFF"/>
                </a:solidFill>
                <a:effectLst/>
                <a:latin typeface="Roboto" panose="02000000000000000000" pitchFamily="2" charset="0"/>
              </a:rPr>
              <a:t>Wafer Saw Chipping</a:t>
            </a:r>
            <a:r>
              <a:rPr lang="en-US" altLang="zh-TW" b="0" i="0" dirty="0">
                <a:solidFill>
                  <a:srgbClr val="FFFFFF"/>
                </a:solidFill>
                <a:effectLst/>
                <a:latin typeface="Roboto" panose="02000000000000000000" pitchFamily="2" charset="0"/>
              </a:rPr>
              <a:t> </a:t>
            </a:r>
            <a:r>
              <a:rPr lang="zh-TW" altLang="en-US" b="0" i="0" dirty="0">
                <a:solidFill>
                  <a:srgbClr val="FFFFFF"/>
                </a:solidFill>
                <a:effectLst/>
                <a:latin typeface="Roboto" panose="02000000000000000000" pitchFamily="2" charset="0"/>
              </a:rPr>
              <a:t>是指在晶圓切割過程中，晶片邊緣或表面出現的微小破損或碎裂。通過優化切割參數、使用高品質的鋸片或激光設備，以及在切割前後進行適當的清洗和檢查，可以減少 </a:t>
            </a:r>
            <a:r>
              <a:rPr lang="en-US" altLang="zh-TW" b="0" i="0" dirty="0">
                <a:solidFill>
                  <a:srgbClr val="FFFFFF"/>
                </a:solidFill>
                <a:effectLst/>
                <a:latin typeface="Roboto" panose="02000000000000000000" pitchFamily="2" charset="0"/>
              </a:rPr>
              <a:t>chipping </a:t>
            </a:r>
            <a:r>
              <a:rPr lang="zh-TW" altLang="en-US" b="0" i="0" dirty="0">
                <a:solidFill>
                  <a:srgbClr val="FFFFFF"/>
                </a:solidFill>
                <a:effectLst/>
                <a:latin typeface="Roboto" panose="02000000000000000000" pitchFamily="2" charset="0"/>
              </a:rPr>
              <a:t>的發生。</a:t>
            </a:r>
          </a:p>
          <a:p>
            <a:endParaRPr lang="en-US" altLang="zh-TW" dirty="0"/>
          </a:p>
          <a:p>
            <a:r>
              <a:rPr lang="en-US" altLang="zh-TW" b="1" i="0" dirty="0">
                <a:solidFill>
                  <a:srgbClr val="FFFFFF"/>
                </a:solidFill>
                <a:effectLst/>
                <a:latin typeface="Roboto" panose="02000000000000000000" pitchFamily="2" charset="0"/>
              </a:rPr>
              <a:t>Die Bond Die Shear</a:t>
            </a:r>
            <a:r>
              <a:rPr lang="en-US" altLang="zh-TW" b="0" i="0" dirty="0">
                <a:solidFill>
                  <a:srgbClr val="FFFFFF"/>
                </a:solidFill>
                <a:effectLst/>
                <a:latin typeface="Roboto" panose="02000000000000000000" pitchFamily="2" charset="0"/>
              </a:rPr>
              <a:t> </a:t>
            </a:r>
            <a:r>
              <a:rPr lang="zh-TW" altLang="en-US" b="0" i="0" dirty="0">
                <a:solidFill>
                  <a:srgbClr val="FFFFFF"/>
                </a:solidFill>
                <a:effectLst/>
                <a:latin typeface="Roboto" panose="02000000000000000000" pitchFamily="2" charset="0"/>
              </a:rPr>
              <a:t>是一種測試方法，用於評估晶片（</a:t>
            </a:r>
            <a:r>
              <a:rPr lang="en-US" altLang="zh-TW" b="0" i="0" dirty="0">
                <a:solidFill>
                  <a:srgbClr val="FFFFFF"/>
                </a:solidFill>
                <a:effectLst/>
                <a:latin typeface="Roboto" panose="02000000000000000000" pitchFamily="2" charset="0"/>
              </a:rPr>
              <a:t>die</a:t>
            </a:r>
            <a:r>
              <a:rPr lang="zh-TW" altLang="en-US" b="0" i="0" dirty="0">
                <a:solidFill>
                  <a:srgbClr val="FFFFFF"/>
                </a:solidFill>
                <a:effectLst/>
                <a:latin typeface="Roboto" panose="02000000000000000000" pitchFamily="2" charset="0"/>
              </a:rPr>
              <a:t>）在封裝過程中與基板（</a:t>
            </a:r>
            <a:r>
              <a:rPr lang="en-US" altLang="zh-TW" b="0" i="0" dirty="0">
                <a:solidFill>
                  <a:srgbClr val="FFFFFF"/>
                </a:solidFill>
                <a:effectLst/>
                <a:latin typeface="Roboto" panose="02000000000000000000" pitchFamily="2" charset="0"/>
              </a:rPr>
              <a:t>substrate</a:t>
            </a:r>
            <a:r>
              <a:rPr lang="zh-TW" altLang="en-US" b="0" i="0" dirty="0">
                <a:solidFill>
                  <a:srgbClr val="FFFFFF"/>
                </a:solidFill>
                <a:effectLst/>
                <a:latin typeface="Roboto" panose="02000000000000000000" pitchFamily="2" charset="0"/>
              </a:rPr>
              <a:t>）或載體（</a:t>
            </a:r>
            <a:r>
              <a:rPr lang="en-US" altLang="zh-TW" b="0" i="0" dirty="0">
                <a:solidFill>
                  <a:srgbClr val="FFFFFF"/>
                </a:solidFill>
                <a:effectLst/>
                <a:latin typeface="Roboto" panose="02000000000000000000" pitchFamily="2" charset="0"/>
              </a:rPr>
              <a:t>carrier</a:t>
            </a:r>
            <a:r>
              <a:rPr lang="zh-TW" altLang="en-US" b="0" i="0" dirty="0">
                <a:solidFill>
                  <a:srgbClr val="FFFFFF"/>
                </a:solidFill>
                <a:effectLst/>
                <a:latin typeface="Roboto" panose="02000000000000000000" pitchFamily="2" charset="0"/>
              </a:rPr>
              <a:t>）之間的黏著強度。</a:t>
            </a:r>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11</a:t>
            </a:fld>
            <a:endParaRPr lang="zh-TW" altLang="en-US"/>
          </a:p>
        </p:txBody>
      </p:sp>
    </p:spTree>
    <p:extLst>
      <p:ext uri="{BB962C8B-B14F-4D97-AF65-F5344CB8AC3E}">
        <p14:creationId xmlns:p14="http://schemas.microsoft.com/office/powerpoint/2010/main" val="259145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lumMod val="10000"/>
                  </a:schemeClr>
                </a:solidFill>
              </a:rPr>
              <a:t>Purpose : </a:t>
            </a:r>
            <a:r>
              <a:rPr lang="en-US" altLang="zh-TW" sz="1200" dirty="0">
                <a:solidFill>
                  <a:schemeClr val="tx1"/>
                </a:solidFill>
              </a:rPr>
              <a:t>Bumped die connection with substrate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lumMod val="10000"/>
                  </a:schemeClr>
                </a:solidFill>
              </a:rPr>
              <a:t>Machine type :  </a:t>
            </a:r>
            <a:r>
              <a:rPr lang="en-US" altLang="zh-TW" sz="1200" dirty="0">
                <a:solidFill>
                  <a:schemeClr val="tx1"/>
                </a:solidFill>
              </a:rPr>
              <a:t>FCB : </a:t>
            </a:r>
            <a:r>
              <a:rPr lang="en-US" altLang="zh-TW" sz="1200" dirty="0" err="1">
                <a:solidFill>
                  <a:schemeClr val="tx1"/>
                </a:solidFill>
              </a:rPr>
              <a:t>Datacon</a:t>
            </a:r>
            <a:r>
              <a:rPr lang="en-US" altLang="zh-TW" sz="1200" dirty="0">
                <a:solidFill>
                  <a:schemeClr val="tx1"/>
                </a:solidFill>
              </a:rPr>
              <a:t> / </a:t>
            </a:r>
            <a:r>
              <a:rPr lang="en-US" altLang="zh-TW" sz="1200" dirty="0" err="1">
                <a:solidFill>
                  <a:schemeClr val="tx1"/>
                </a:solidFill>
              </a:rPr>
              <a:t>Hanmi</a:t>
            </a:r>
            <a:r>
              <a:rPr lang="en-US" altLang="zh-TW" sz="1200" dirty="0">
                <a:solidFill>
                  <a:schemeClr val="tx1"/>
                </a:solidFill>
              </a:rPr>
              <a:t> ; Reflow : BTU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lumMod val="10000"/>
                  </a:schemeClr>
                </a:solidFill>
              </a:rPr>
              <a:t>Material/Tooling : </a:t>
            </a:r>
            <a:r>
              <a:rPr lang="en-US" altLang="zh-TW" sz="1200" dirty="0">
                <a:solidFill>
                  <a:schemeClr val="tx1"/>
                </a:solidFill>
              </a:rPr>
              <a:t>Dipping flux/ N2 gas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FCB</a:t>
            </a:r>
            <a:r>
              <a:rPr lang="zh-TW" altLang="en-US" dirty="0"/>
              <a:t>的</a:t>
            </a:r>
            <a:r>
              <a:rPr lang="en-US" altLang="zh-TW" dirty="0"/>
              <a:t>X-ray</a:t>
            </a:r>
            <a:r>
              <a:rPr lang="zh-TW" altLang="en-US" dirty="0"/>
              <a:t>有導入</a:t>
            </a:r>
            <a:r>
              <a:rPr lang="en-US" altLang="zh-TW" dirty="0"/>
              <a:t>AI</a:t>
            </a:r>
            <a:r>
              <a:rPr lang="zh-TW" altLang="en-US" dirty="0"/>
              <a:t>檢，機台會自動判斷</a:t>
            </a:r>
            <a:r>
              <a:rPr lang="en-US" altLang="zh-TW" dirty="0"/>
              <a:t>fail mode</a:t>
            </a:r>
            <a:r>
              <a:rPr lang="zh-TW" altLang="en-US" dirty="0"/>
              <a:t>，頻率是每個班抽一個</a:t>
            </a:r>
            <a:r>
              <a:rPr lang="en-US" altLang="zh-TW" dirty="0"/>
              <a:t>device</a:t>
            </a:r>
            <a:r>
              <a:rPr lang="zh-TW" altLang="en-US" dirty="0"/>
              <a:t>量測一條</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solidFill>
              </a:rPr>
              <a:t>吸嘴</a:t>
            </a:r>
            <a:r>
              <a:rPr lang="en-US" altLang="zh-TW" sz="1200" dirty="0">
                <a:solidFill>
                  <a:schemeClr val="tx1"/>
                </a:solidFill>
              </a:rPr>
              <a:t>: </a:t>
            </a:r>
            <a:r>
              <a:rPr lang="zh-TW" altLang="en-US" sz="1200" dirty="0">
                <a:solidFill>
                  <a:schemeClr val="tx1"/>
                </a:solidFill>
              </a:rPr>
              <a:t>約</a:t>
            </a:r>
            <a:r>
              <a:rPr lang="en-US" altLang="zh-TW" sz="1200" dirty="0">
                <a:solidFill>
                  <a:schemeClr val="tx1"/>
                </a:solidFill>
              </a:rPr>
              <a:t>Die*80%, HB 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Flux: 8</a:t>
            </a:r>
            <a:r>
              <a:rPr lang="zh-TW" altLang="en-US" sz="1200" dirty="0">
                <a:solidFill>
                  <a:schemeClr val="tx1"/>
                </a:solidFill>
              </a:rPr>
              <a:t>小時換一次</a:t>
            </a:r>
            <a:r>
              <a:rPr lang="en-US" altLang="zh-TW" sz="1200" dirty="0">
                <a:solidFill>
                  <a:schemeClr val="tx1"/>
                </a:solidFill>
              </a:rPr>
              <a:t>,</a:t>
            </a:r>
            <a:r>
              <a:rPr lang="zh-TW" altLang="en-US" sz="1200" dirty="0">
                <a:solidFill>
                  <a:schemeClr val="tx1"/>
                </a:solidFill>
              </a:rPr>
              <a:t> 機台會顯示</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bg1">
                    <a:lumMod val="10000"/>
                  </a:schemeClr>
                </a:solidFill>
              </a:rPr>
              <a:t>Check items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1200" dirty="0">
                <a:solidFill>
                  <a:schemeClr val="tx1"/>
                </a:solidFill>
              </a:rPr>
              <a:t>Die placement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sz="1200" dirty="0">
                <a:solidFill>
                  <a:schemeClr val="tx1"/>
                </a:solidFill>
              </a:rPr>
              <a:t>Temperature profile</a:t>
            </a:r>
            <a:endParaRPr lang="en-US" altLang="zh-TW" sz="1400" b="1" dirty="0">
              <a:solidFill>
                <a:schemeClr val="bg1">
                  <a:lumMod val="1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3. AOI:</a:t>
            </a:r>
            <a:r>
              <a:rPr lang="zh-TW" altLang="en-US" sz="1200" dirty="0">
                <a:solidFill>
                  <a:schemeClr val="tx1"/>
                </a:solidFill>
              </a:rPr>
              <a:t> 確定是否散件</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FFFFFF"/>
                </a:solidFill>
                <a:effectLst/>
                <a:latin typeface="Roboto" panose="02000000000000000000" pitchFamily="2" charset="0"/>
              </a:rPr>
              <a:t>"Cold joint" </a:t>
            </a:r>
            <a:r>
              <a:rPr lang="zh-TW" altLang="en-US" b="0" i="0" dirty="0">
                <a:solidFill>
                  <a:srgbClr val="FFFFFF"/>
                </a:solidFill>
                <a:effectLst/>
                <a:latin typeface="Roboto" panose="02000000000000000000" pitchFamily="2" charset="0"/>
              </a:rPr>
              <a:t>是指在焊接過程中，由於焊料未充分熔化或未能形成良好的金屬間結合而產生的焊接缺陷。這種缺陷通常會導致焊點的機械強度和電氣連接性能不佳。</a:t>
            </a:r>
            <a:endParaRPr lang="en-US" altLang="zh-TW" sz="1200" b="1" dirty="0">
              <a:solidFill>
                <a:schemeClr val="bg1">
                  <a:lumMod val="1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4959DF07-F96A-487B-AF60-96E33360D718}" type="slidenum">
              <a:rPr lang="zh-TW" altLang="en-US" smtClean="0"/>
              <a:t>12</a:t>
            </a:fld>
            <a:endParaRPr lang="zh-TW" altLang="en-US"/>
          </a:p>
        </p:txBody>
      </p:sp>
    </p:spTree>
    <p:extLst>
      <p:ext uri="{BB962C8B-B14F-4D97-AF65-F5344CB8AC3E}">
        <p14:creationId xmlns:p14="http://schemas.microsoft.com/office/powerpoint/2010/main" val="1963455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5" name="Picture 4" descr="Logo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683" y="1539265"/>
            <a:ext cx="3161115" cy="584454"/>
          </a:xfrm>
          <a:prstGeom prst="rect">
            <a:avLst/>
          </a:prstGeom>
          <a:effectLst/>
        </p:spPr>
      </p:pic>
      <p:sp>
        <p:nvSpPr>
          <p:cNvPr id="6" name="Footer Placeholder 4"/>
          <p:cNvSpPr txBox="1">
            <a:spLocks/>
          </p:cNvSpPr>
          <p:nvPr/>
        </p:nvSpPr>
        <p:spPr>
          <a:xfrm>
            <a:off x="4792134" y="1097942"/>
            <a:ext cx="2150533"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b="1" dirty="0">
                <a:solidFill>
                  <a:srgbClr val="69BE28"/>
                </a:solidFill>
              </a:rPr>
              <a:t>INTERNAL USE</a:t>
            </a:r>
          </a:p>
        </p:txBody>
      </p:sp>
      <p:sp>
        <p:nvSpPr>
          <p:cNvPr id="7" name="Subtitle 2"/>
          <p:cNvSpPr>
            <a:spLocks noGrp="1"/>
          </p:cNvSpPr>
          <p:nvPr>
            <p:ph type="subTitle" idx="1"/>
          </p:nvPr>
        </p:nvSpPr>
        <p:spPr>
          <a:xfrm>
            <a:off x="4792133" y="3835403"/>
            <a:ext cx="6790267" cy="1058330"/>
          </a:xfrm>
          <a:prstGeom prst="rect">
            <a:avLst/>
          </a:prstGeom>
        </p:spPr>
        <p:txBody>
          <a:bodyPr/>
          <a:lstStyle>
            <a:lvl1pPr marL="0" indent="0" algn="l">
              <a:lnSpc>
                <a:spcPct val="80000"/>
              </a:lnSpc>
              <a:buNone/>
              <a:defRPr spc="-150">
                <a:solidFill>
                  <a:srgbClr val="F3821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8" name="Title 8"/>
          <p:cNvSpPr>
            <a:spLocks noGrp="1"/>
          </p:cNvSpPr>
          <p:nvPr>
            <p:ph type="title"/>
          </p:nvPr>
        </p:nvSpPr>
        <p:spPr>
          <a:xfrm>
            <a:off x="4792133" y="1463067"/>
            <a:ext cx="6790267" cy="2372337"/>
          </a:xfrm>
        </p:spPr>
        <p:txBody>
          <a:bodyPr anchor="t"/>
          <a:lstStyle>
            <a:lvl1pPr algn="l">
              <a:lnSpc>
                <a:spcPct val="80000"/>
              </a:lnSpc>
              <a:defRPr b="1" spc="-150">
                <a:solidFill>
                  <a:schemeClr val="tx1"/>
                </a:solidFill>
              </a:defRPr>
            </a:lvl1pPr>
          </a:lstStyle>
          <a:p>
            <a:r>
              <a:rPr lang="zh-TW" altLang="en-US"/>
              <a:t>按一下以編輯母片標題樣式</a:t>
            </a:r>
            <a:endParaRPr lang="en-US" dirty="0"/>
          </a:p>
        </p:txBody>
      </p:sp>
      <p:pic>
        <p:nvPicPr>
          <p:cNvPr id="10" name="Picture 9" descr="pattern.png"/>
          <p:cNvPicPr>
            <a:picLocks noChangeAspect="1"/>
          </p:cNvPicPr>
          <p:nvPr/>
        </p:nvPicPr>
        <p:blipFill rotWithShape="1">
          <a:blip r:embed="rId3">
            <a:extLst>
              <a:ext uri="{28A0092B-C50C-407E-A947-70E740481C1C}">
                <a14:useLocalDpi xmlns:a14="http://schemas.microsoft.com/office/drawing/2010/main" val="0"/>
              </a:ext>
            </a:extLst>
          </a:blip>
          <a:srcRect t="67407"/>
          <a:stretch/>
        </p:blipFill>
        <p:spPr>
          <a:xfrm>
            <a:off x="0" y="4893734"/>
            <a:ext cx="12192000" cy="1964267"/>
          </a:xfrm>
          <a:prstGeom prst="rect">
            <a:avLst/>
          </a:prstGeom>
        </p:spPr>
      </p:pic>
    </p:spTree>
    <p:extLst>
      <p:ext uri="{BB962C8B-B14F-4D97-AF65-F5344CB8AC3E}">
        <p14:creationId xmlns:p14="http://schemas.microsoft.com/office/powerpoint/2010/main" val="2269362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497344"/>
            <a:ext cx="7315200" cy="566739"/>
          </a:xfrm>
        </p:spPr>
        <p:txBody>
          <a:bodyPr anchor="b"/>
          <a:lstStyle>
            <a:lvl1pPr algn="l">
              <a:defRPr sz="2000" b="1" spc="0">
                <a:solidFill>
                  <a:schemeClr val="accent1"/>
                </a:solidFill>
              </a:defRPr>
            </a:lvl1pPr>
          </a:lstStyle>
          <a:p>
            <a:r>
              <a:rPr lang="sv-SE" dirty="0"/>
              <a:t>CLICK TO EDIT MASTER TITLE STYLE</a:t>
            </a:r>
            <a:endParaRPr lang="en-US" dirty="0"/>
          </a:p>
        </p:txBody>
      </p:sp>
      <p:sp>
        <p:nvSpPr>
          <p:cNvPr id="3" name="Picture Placeholder 2"/>
          <p:cNvSpPr>
            <a:spLocks noGrp="1"/>
          </p:cNvSpPr>
          <p:nvPr>
            <p:ph type="pic" idx="1"/>
          </p:nvPr>
        </p:nvSpPr>
        <p:spPr>
          <a:xfrm>
            <a:off x="2389717" y="612775"/>
            <a:ext cx="7315200" cy="386924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2389717" y="5064082"/>
            <a:ext cx="73152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6" name="Footer Placeholder 5"/>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3441176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09600" y="1744134"/>
            <a:ext cx="10972800" cy="4289481"/>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5" name="Footer Placeholder 4"/>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106093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698803"/>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274640"/>
            <a:ext cx="8026400" cy="569880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5" name="Footer Placeholder 4"/>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1186203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7127210D-D206-42AA-A8F8-97FA16766B9B}" type="datetimeFigureOut">
              <a:rPr lang="zh-TW" altLang="en-US" smtClean="0"/>
              <a:t>2025/11/27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2950284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7" y="6491916"/>
            <a:ext cx="370415" cy="144000"/>
          </a:xfrm>
          <a:prstGeom prst="rect">
            <a:avLst/>
          </a:prstGeom>
        </p:spPr>
        <p:txBody>
          <a:bodyPr vert="horz" lIns="0" tIns="0" rIns="0" bIns="0" rtlCol="0" anchor="ctr"/>
          <a:lstStyle>
            <a:lvl1pPr algn="r">
              <a:defRPr sz="600">
                <a:solidFill>
                  <a:schemeClr val="tx1">
                    <a:tint val="75000"/>
                  </a:schemeClr>
                </a:solidFill>
                <a:latin typeface="+mj-lt"/>
              </a:defRPr>
            </a:lvl1pPr>
          </a:lstStyle>
          <a:p>
            <a:fld id="{0AEF9A4B-07C9-404C-9053-A3A2AC3AD5D6}" type="slidenum">
              <a:rPr lang="en-GB" smtClean="0"/>
              <a:pPr/>
              <a:t>‹#›</a:t>
            </a:fld>
            <a:endParaRPr lang="en-GB" dirty="0"/>
          </a:p>
        </p:txBody>
      </p:sp>
      <p:sp>
        <p:nvSpPr>
          <p:cNvPr id="7" name="文字版面配置區 6"/>
          <p:cNvSpPr>
            <a:spLocks noGrp="1"/>
          </p:cNvSpPr>
          <p:nvPr>
            <p:ph type="body" sz="quarter" idx="10"/>
          </p:nvPr>
        </p:nvSpPr>
        <p:spPr>
          <a:xfrm>
            <a:off x="431800" y="1376786"/>
            <a:ext cx="10957984" cy="4569927"/>
          </a:xfrm>
          <a:prstGeom prst="rect">
            <a:avLst/>
          </a:prstGeom>
        </p:spPr>
        <p:txBody>
          <a:bodyPr/>
          <a:lstStyle>
            <a:lvl1pPr marL="514350" indent="-514350">
              <a:buFont typeface="Wingdings" panose="05000000000000000000" pitchFamily="2" charset="2"/>
              <a:buChar char="p"/>
              <a:defRPr sz="2000" b="1">
                <a:latin typeface="+mj-lt"/>
              </a:defRPr>
            </a:lvl1pPr>
            <a:lvl2pPr>
              <a:defRPr sz="1600" b="1">
                <a:latin typeface="+mj-lt"/>
              </a:defRPr>
            </a:lvl2pPr>
            <a:lvl3pPr>
              <a:defRPr sz="1200">
                <a:latin typeface="+mj-lt"/>
              </a:defRPr>
            </a:lvl3pPr>
            <a:lvl4pPr>
              <a:defRPr>
                <a:latin typeface="+mj-lt"/>
              </a:defRPr>
            </a:lvl4pPr>
            <a:lvl5pPr>
              <a:defRPr>
                <a:latin typeface="+mj-lt"/>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標題版面配置區 1"/>
          <p:cNvSpPr>
            <a:spLocks noGrp="1"/>
          </p:cNvSpPr>
          <p:nvPr>
            <p:ph type="title"/>
          </p:nvPr>
        </p:nvSpPr>
        <p:spPr>
          <a:xfrm>
            <a:off x="431800" y="236894"/>
            <a:ext cx="10957984" cy="960619"/>
          </a:xfrm>
          <a:prstGeom prst="rect">
            <a:avLst/>
          </a:prstGeom>
        </p:spPr>
        <p:txBody>
          <a:bodyPr vert="horz" lIns="91440" tIns="45720" rIns="91440" bIns="45720" rtlCol="0" anchor="ctr">
            <a:normAutofit/>
          </a:bodyPr>
          <a:lstStyle/>
          <a:p>
            <a:r>
              <a:rPr lang="zh-TW" altLang="en-US" dirty="0"/>
              <a:t>按一下以編輯母片標題樣式</a:t>
            </a:r>
          </a:p>
        </p:txBody>
      </p:sp>
    </p:spTree>
    <p:extLst>
      <p:ext uri="{BB962C8B-B14F-4D97-AF65-F5344CB8AC3E}">
        <p14:creationId xmlns:p14="http://schemas.microsoft.com/office/powerpoint/2010/main" val="250149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object">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6794AFC8-CC24-4E8C-9AD6-F0E7C2E23475}"/>
              </a:ext>
            </a:extLst>
          </p:cNvPr>
          <p:cNvSpPr/>
          <p:nvPr/>
        </p:nvSpPr>
        <p:spPr>
          <a:xfrm>
            <a:off x="775315" y="6218097"/>
            <a:ext cx="360000" cy="360000"/>
          </a:xfrm>
          <a:prstGeom prst="diamond">
            <a:avLst/>
          </a:prstGeom>
          <a:solidFill>
            <a:srgbClr val="EBECE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E6C78D6-33C3-4C37-A615-7F392BFA77AC}"/>
              </a:ext>
            </a:extLst>
          </p:cNvPr>
          <p:cNvSpPr>
            <a:spLocks noGrp="1"/>
          </p:cNvSpPr>
          <p:nvPr>
            <p:ph type="title"/>
          </p:nvPr>
        </p:nvSpPr>
        <p:spPr>
          <a:xfrm>
            <a:off x="364573" y="175382"/>
            <a:ext cx="10902600" cy="688647"/>
          </a:xfrm>
        </p:spPr>
        <p:txBody>
          <a:bodyPr>
            <a:normAutofit/>
          </a:bodyPr>
          <a:lstStyle>
            <a:lvl1pPr>
              <a:defRPr sz="2800" b="1">
                <a:latin typeface="+mj-lt"/>
                <a:ea typeface="+mj-ea"/>
              </a:defRPr>
            </a:lvl1pPr>
          </a:lstStyle>
          <a:p>
            <a:endParaRPr lang="zh-TW" altLang="en-US" dirty="0"/>
          </a:p>
        </p:txBody>
      </p:sp>
      <p:sp>
        <p:nvSpPr>
          <p:cNvPr id="6" name="投影片編號版面配置區 5">
            <a:extLst>
              <a:ext uri="{FF2B5EF4-FFF2-40B4-BE49-F238E27FC236}">
                <a16:creationId xmlns:a16="http://schemas.microsoft.com/office/drawing/2014/main" id="{4FDE572D-4366-4497-B404-70D6487045E0}"/>
              </a:ext>
            </a:extLst>
          </p:cNvPr>
          <p:cNvSpPr>
            <a:spLocks noGrp="1"/>
          </p:cNvSpPr>
          <p:nvPr>
            <p:ph type="sldNum" sz="quarter" idx="12"/>
          </p:nvPr>
        </p:nvSpPr>
        <p:spPr/>
        <p:txBody>
          <a:bodyPr/>
          <a:lstStyle/>
          <a:p>
            <a:fld id="{62DC2F2B-5FBF-48A9-AB10-03D05265B247}" type="slidenum">
              <a:rPr lang="zh-TW" altLang="en-US" smtClean="0"/>
              <a:t>‹#›</a:t>
            </a:fld>
            <a:endParaRPr lang="zh-TW" altLang="en-US"/>
          </a:p>
        </p:txBody>
      </p:sp>
      <p:sp>
        <p:nvSpPr>
          <p:cNvPr id="5" name="文字方塊 4">
            <a:extLst>
              <a:ext uri="{FF2B5EF4-FFF2-40B4-BE49-F238E27FC236}">
                <a16:creationId xmlns:a16="http://schemas.microsoft.com/office/drawing/2014/main" id="{F2FC99A7-2DBB-4B45-B9DB-DE4CC37029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42988BB7-C129-44E0-AE33-D62506EE8DA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74B62D9B-C61C-4298-9469-CE9D08304FB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0" name="文字方塊 9">
            <a:extLst>
              <a:ext uri="{FF2B5EF4-FFF2-40B4-BE49-F238E27FC236}">
                <a16:creationId xmlns:a16="http://schemas.microsoft.com/office/drawing/2014/main" id="{6E612373-3619-4F7B-A644-E37700BE286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D08C7A48-B430-42E0-94D2-AA06F1F148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7875A287-FA43-469B-A7EF-F064F4BE18C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526816E7-2EDC-43AE-8F4B-A7516E8D098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76BBC2C8-993B-4B20-BBD9-3BB015B87E7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5" name="文字方塊 14">
            <a:extLst>
              <a:ext uri="{FF2B5EF4-FFF2-40B4-BE49-F238E27FC236}">
                <a16:creationId xmlns:a16="http://schemas.microsoft.com/office/drawing/2014/main" id="{7443A405-EC17-47C0-B866-ACEC2E51A0C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BEA59260-F2DD-474C-9C5E-575FF43F9EC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B58A329A-405C-4711-9AF7-E0BC3BE2875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13F78875-F2D6-4FC5-973F-8710025B84B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F0A9C3F3-BCFC-474C-8A93-8948105E271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E5448342-F06D-487E-B338-4EC9DC690DF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67C9F2F9-C8F2-44BC-876B-C13E3617B4B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FAC69DCD-4865-4D16-BB59-EBEC0E5B9F1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786691F3-0611-4762-BF8D-5DA61E69385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CA43ABC1-5D4D-40DA-862A-AE87266E301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9024C674-95A8-4461-B247-BAFC9E59328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4C47AB13-1DA7-4A0B-B03D-B5E7967D442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B5EFCE1B-35E6-473D-A931-904C0B27496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C9828490-7592-4AB4-90EF-837079A71B0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1E177CCD-61B2-4694-AB29-D0DD302404E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16B9A8E6-ABEE-40BF-86BE-443B6451DC5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58BC9B01-5167-4CB1-BC8C-E3277F92209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79A17DEE-B344-4142-A14D-8A9EB4452CA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E5CE4419-A7BB-40E9-B69F-AB0710072FB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BC7D9305-CE96-4BFB-B87F-754401BA08D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59230BA2-529F-484F-94D2-27C485C7F7E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2F1CB967-3FE5-44E8-973A-18071432105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06FB2201-F6EC-423D-A11C-311C6507124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 name="文字方塊 2">
            <a:extLst>
              <a:ext uri="{FF2B5EF4-FFF2-40B4-BE49-F238E27FC236}">
                <a16:creationId xmlns:a16="http://schemas.microsoft.com/office/drawing/2014/main" id="{A0CF53E7-00B8-480D-844A-9B0053884F6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D2F2F19A-17C2-471C-9FB6-78F0FA9AD7E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9D0721CB-25EB-40F7-A8B2-200FA793CF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4D646140-7E01-48BC-B294-CD46FFB3569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EB68A2CD-6B81-469E-BAD1-48033A2CC0F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608F5AB7-B246-4397-A13C-5A46166898A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0DF02FDB-AC46-40CA-80CF-6C0D928B4F6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6" name="文字方塊 45">
            <a:extLst>
              <a:ext uri="{FF2B5EF4-FFF2-40B4-BE49-F238E27FC236}">
                <a16:creationId xmlns:a16="http://schemas.microsoft.com/office/drawing/2014/main" id="{187B6757-1D04-42E3-8C77-4BA6F1C4B19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5E9CC517-4631-4BF0-A353-4FCD0981C27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DE5F5DD2-0264-412D-BFD1-68F0EB39145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5" name="文字方塊 44">
            <a:extLst>
              <a:ext uri="{FF2B5EF4-FFF2-40B4-BE49-F238E27FC236}">
                <a16:creationId xmlns:a16="http://schemas.microsoft.com/office/drawing/2014/main" id="{E53508B4-FE6B-4ABF-8C90-8DA4A41FD8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63488EA0-13A3-4AC3-BBD8-812EF105915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393D818D-EB21-4BD2-AC56-8253FBEE294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2C953DDB-0B6F-4355-903C-67001EF8ED4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2815C689-4F27-4319-B049-CD5CC80280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4F5EEDD0-2A95-44C9-A2C3-9886085C3EA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DD550F5F-E6E9-41E9-8E9A-A0CCC5F45D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F9B7EC3C-3683-4D65-A14E-F675AE1B8F5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84BD2ECB-4AB6-4FCA-BC62-92615E29F22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092CCCD5-B421-428B-BB50-AD95F55D7E9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E14C4009-FEFA-422A-A379-AE766B5C41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F35FB86C-2DE9-4797-8488-BBEF8D8A473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82EDCD59-C757-492B-8066-D827E7473B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08202925-D157-46A1-B5E1-11CE76A6908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1DA9822A-9883-4410-A153-1DE46601DA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4" name="文字方塊 63">
            <a:extLst>
              <a:ext uri="{FF2B5EF4-FFF2-40B4-BE49-F238E27FC236}">
                <a16:creationId xmlns:a16="http://schemas.microsoft.com/office/drawing/2014/main" id="{E3E40FBC-E440-4517-B4A4-DAF5C5BACC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D2C1DB11-3359-440D-9583-171E7374999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內容版面配置區 62">
            <a:extLst>
              <a:ext uri="{FF2B5EF4-FFF2-40B4-BE49-F238E27FC236}">
                <a16:creationId xmlns:a16="http://schemas.microsoft.com/office/drawing/2014/main" id="{116B8A90-6CE1-4335-A020-BB9EC39BDE4F}"/>
              </a:ext>
            </a:extLst>
          </p:cNvPr>
          <p:cNvSpPr>
            <a:spLocks noGrp="1"/>
          </p:cNvSpPr>
          <p:nvPr>
            <p:ph sz="quarter" idx="13"/>
          </p:nvPr>
        </p:nvSpPr>
        <p:spPr>
          <a:xfrm>
            <a:off x="364573" y="1003509"/>
            <a:ext cx="10902600" cy="4600619"/>
          </a:xfrm>
          <a:prstGeom prst="rect">
            <a:avLst/>
          </a:prstGeom>
        </p:spPr>
        <p:txBody>
          <a:bodyPr/>
          <a:lstStyle>
            <a:lvl1pPr>
              <a:defRPr sz="2000">
                <a:solidFill>
                  <a:srgbClr val="0A120E"/>
                </a:solidFill>
              </a:defRPr>
            </a:lvl1pPr>
            <a:lvl2pPr>
              <a:defRPr sz="1800">
                <a:solidFill>
                  <a:srgbClr val="0A120E"/>
                </a:solidFill>
              </a:defRPr>
            </a:lvl2pPr>
            <a:lvl3pPr>
              <a:defRPr sz="1600">
                <a:solidFill>
                  <a:srgbClr val="0A120E"/>
                </a:solidFill>
              </a:defRPr>
            </a:lvl3pPr>
            <a:lvl4pPr>
              <a:defRPr sz="1400">
                <a:solidFill>
                  <a:srgbClr val="0A120E"/>
                </a:solidFill>
              </a:defRPr>
            </a:lvl4pPr>
          </a:lstStyle>
          <a:p>
            <a:pPr lvl="0"/>
            <a:r>
              <a:rPr lang="zh-TW" altLang="en-US" dirty="0"/>
              <a:t>編輯母片文字樣式</a:t>
            </a:r>
          </a:p>
          <a:p>
            <a:pPr lvl="1"/>
            <a:r>
              <a:rPr lang="zh-TW" altLang="en-US" dirty="0"/>
              <a:t>第二層</a:t>
            </a:r>
          </a:p>
          <a:p>
            <a:pPr lvl="2"/>
            <a:r>
              <a:rPr lang="zh-TW" altLang="en-US" dirty="0"/>
              <a:t>第三層</a:t>
            </a:r>
          </a:p>
          <a:p>
            <a:pPr lvl="3"/>
            <a:endParaRPr lang="zh-TW" altLang="en-US" dirty="0"/>
          </a:p>
        </p:txBody>
      </p:sp>
      <p:sp>
        <p:nvSpPr>
          <p:cNvPr id="67" name="文字方塊 66">
            <a:extLst>
              <a:ext uri="{FF2B5EF4-FFF2-40B4-BE49-F238E27FC236}">
                <a16:creationId xmlns:a16="http://schemas.microsoft.com/office/drawing/2014/main" id="{CA0A047F-0790-4823-A7AE-DD0A026EB4C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5B7E5900-6C5F-4DE6-BE8C-72AD259AAFE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6D513591-FC71-4DDD-8E26-6D6183F4BB0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文字方塊 62">
            <a:extLst>
              <a:ext uri="{FF2B5EF4-FFF2-40B4-BE49-F238E27FC236}">
                <a16:creationId xmlns:a16="http://schemas.microsoft.com/office/drawing/2014/main" id="{B031072E-9656-4E15-B7DC-1EC9FDD9814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1843BF94-DC3F-473F-A598-BDE7E302D24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6FEE6541-A152-435C-A08B-E686E0E9DA2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06761774-2844-4509-B883-31E13C07F71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B987AECC-8B7F-4C75-82E5-5E190631CB7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CF1CC49B-D57C-4F56-A713-CF95D1D5C28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EC97E4A1-DD7E-4B3B-BAC8-127937840D8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A43DDADE-A22F-4C4C-852F-39840EE79E1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52907A87-5288-421B-ACB2-D4BCA784A54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09281CFD-73E5-42D5-8FCB-E0331CFF5A8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3EF08F1D-CC6F-477A-A46D-DCF31AED1DA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66742A74-75F0-4C36-839E-3C2A96F87B7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3C64ED45-24C2-4C19-957D-45B8AB1A651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DA2A3F38-82A4-4663-9782-D55DDCCE429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1" name="文字方塊 80">
            <a:extLst>
              <a:ext uri="{FF2B5EF4-FFF2-40B4-BE49-F238E27FC236}">
                <a16:creationId xmlns:a16="http://schemas.microsoft.com/office/drawing/2014/main" id="{EE348133-FAD7-4E45-BE90-E7B55D300C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2" name="文字方塊 81">
            <a:extLst>
              <a:ext uri="{FF2B5EF4-FFF2-40B4-BE49-F238E27FC236}">
                <a16:creationId xmlns:a16="http://schemas.microsoft.com/office/drawing/2014/main" id="{5EAC7A61-4081-4B92-9A6E-C50D7D7FB08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3" name="文字方塊 82">
            <a:extLst>
              <a:ext uri="{FF2B5EF4-FFF2-40B4-BE49-F238E27FC236}">
                <a16:creationId xmlns:a16="http://schemas.microsoft.com/office/drawing/2014/main" id="{56238FBA-1B7A-4903-B6AE-07A0FADB0BC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2432508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1D3152"/>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2341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_Formal">
    <p:bg>
      <p:bgPr>
        <a:solidFill>
          <a:srgbClr val="F39A1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2FC31B8-C0A5-4C17-8479-A454E6F28946}"/>
              </a:ext>
            </a:extLst>
          </p:cNvPr>
          <p:cNvSpPr/>
          <p:nvPr userDrawn="1"/>
        </p:nvSpPr>
        <p:spPr>
          <a:xfrm>
            <a:off x="461570" y="6294685"/>
            <a:ext cx="4951628" cy="390380"/>
          </a:xfrm>
          <a:prstGeom prst="rect">
            <a:avLst/>
          </a:prstGeom>
          <a:solidFill>
            <a:srgbClr val="F39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zh-TW" sz="1067" kern="1200" dirty="0">
                <a:solidFill>
                  <a:schemeClr val="bg1"/>
                </a:solidFill>
                <a:effectLst/>
                <a:latin typeface="+mn-lt"/>
                <a:ea typeface="+mn-ea"/>
                <a:cs typeface="+mn-cs"/>
              </a:rPr>
              <a:t>MediaTek Proprietary and Confidential. © 2023 MediaTek Inc. All rights reserved.</a:t>
            </a:r>
            <a:endParaRPr lang="en-GB" altLang="zh-TW" sz="1067" dirty="0">
              <a:solidFill>
                <a:schemeClr val="bg1"/>
              </a:solidFill>
              <a:latin typeface="+mn-lt"/>
            </a:endParaRPr>
          </a:p>
        </p:txBody>
      </p:sp>
      <p:sp>
        <p:nvSpPr>
          <p:cNvPr id="4" name="文字方塊 3"/>
          <p:cNvSpPr txBox="1"/>
          <p:nvPr userDrawn="1"/>
        </p:nvSpPr>
        <p:spPr>
          <a:xfrm>
            <a:off x="3176335" y="4065008"/>
            <a:ext cx="8727604" cy="1180761"/>
          </a:xfrm>
          <a:prstGeom prst="rect">
            <a:avLst/>
          </a:prstGeom>
        </p:spPr>
        <p:txBody>
          <a:bodyPr wrap="square" lIns="0" tIns="0" rIns="0" bIns="0" rtlCol="0">
            <a:noAutofit/>
          </a:bodyPr>
          <a:lstStyle/>
          <a:p>
            <a:endParaRPr lang="zh-TW" altLang="en-US" sz="2400" dirty="0"/>
          </a:p>
        </p:txBody>
      </p:sp>
      <p:sp>
        <p:nvSpPr>
          <p:cNvPr id="12" name="文字版面配置區 20">
            <a:extLst>
              <a:ext uri="{FF2B5EF4-FFF2-40B4-BE49-F238E27FC236}">
                <a16:creationId xmlns:a16="http://schemas.microsoft.com/office/drawing/2014/main" id="{0878BF3B-8DAC-42C9-92B7-F9EC0BA19FCE}"/>
              </a:ext>
            </a:extLst>
          </p:cNvPr>
          <p:cNvSpPr>
            <a:spLocks noGrp="1"/>
          </p:cNvSpPr>
          <p:nvPr>
            <p:ph type="body" sz="quarter" idx="13" hasCustomPrompt="1"/>
          </p:nvPr>
        </p:nvSpPr>
        <p:spPr>
          <a:xfrm>
            <a:off x="3160891" y="2790952"/>
            <a:ext cx="7789051" cy="85394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1">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zh-CN" altLang="en-US" dirty="0"/>
              <a:t>标题使用粗体</a:t>
            </a:r>
            <a:r>
              <a:rPr lang="en-US" altLang="zh-TW" dirty="0"/>
              <a:t>32pts</a:t>
            </a:r>
            <a:endParaRPr lang="zh-TW" altLang="en-US" dirty="0"/>
          </a:p>
        </p:txBody>
      </p:sp>
      <p:pic>
        <p:nvPicPr>
          <p:cNvPr id="13" name="圖片 12">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98315" y="1815866"/>
            <a:ext cx="2526557" cy="689945"/>
          </a:xfrm>
          <a:prstGeom prst="rect">
            <a:avLst/>
          </a:prstGeom>
        </p:spPr>
      </p:pic>
      <p:sp>
        <p:nvSpPr>
          <p:cNvPr id="14" name="文字版面配置區 20">
            <a:extLst>
              <a:ext uri="{FF2B5EF4-FFF2-40B4-BE49-F238E27FC236}">
                <a16:creationId xmlns:a16="http://schemas.microsoft.com/office/drawing/2014/main" id="{6EF1C5E5-F541-45A7-A09E-49564F6BBF0C}"/>
              </a:ext>
            </a:extLst>
          </p:cNvPr>
          <p:cNvSpPr>
            <a:spLocks noGrp="1"/>
          </p:cNvSpPr>
          <p:nvPr>
            <p:ph type="body" sz="quarter" idx="14" hasCustomPrompt="1"/>
          </p:nvPr>
        </p:nvSpPr>
        <p:spPr>
          <a:xfrm>
            <a:off x="3160891" y="3644902"/>
            <a:ext cx="5625195" cy="85394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667" b="1">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zh-TW" altLang="en-US" dirty="0"/>
              <a:t>子</a:t>
            </a:r>
            <a:r>
              <a:rPr lang="zh-CN" altLang="en-US" dirty="0"/>
              <a:t>标题使用粗体</a:t>
            </a:r>
            <a:r>
              <a:rPr lang="en-US" altLang="zh-TW" dirty="0"/>
              <a:t>20pts</a:t>
            </a:r>
            <a:endParaRPr lang="zh-TW" altLang="en-US" dirty="0"/>
          </a:p>
        </p:txBody>
      </p:sp>
    </p:spTree>
    <p:extLst>
      <p:ext uri="{BB962C8B-B14F-4D97-AF65-F5344CB8AC3E}">
        <p14:creationId xmlns:p14="http://schemas.microsoft.com/office/powerpoint/2010/main" val="315275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7" name="文字版面配置區 6"/>
          <p:cNvSpPr>
            <a:spLocks noGrp="1"/>
          </p:cNvSpPr>
          <p:nvPr>
            <p:ph type="body" sz="quarter" idx="10"/>
          </p:nvPr>
        </p:nvSpPr>
        <p:spPr>
          <a:xfrm>
            <a:off x="431800" y="1376785"/>
            <a:ext cx="10957984" cy="4569927"/>
          </a:xfrm>
          <a:prstGeom prst="rect">
            <a:avLst/>
          </a:prstGeom>
        </p:spPr>
        <p:txBody>
          <a:bodyPr/>
          <a:lstStyle>
            <a:lvl1pPr marL="685783" indent="-685783">
              <a:buFont typeface="Wingdings" panose="05000000000000000000" pitchFamily="2" charset="2"/>
              <a:buChar char="p"/>
              <a:defRPr sz="2667" b="1">
                <a:latin typeface="+mj-lt"/>
              </a:defRPr>
            </a:lvl1pPr>
            <a:lvl2pPr>
              <a:defRPr sz="2133" b="1">
                <a:latin typeface="+mj-lt"/>
              </a:defRPr>
            </a:lvl2pPr>
            <a:lvl3pPr>
              <a:defRPr sz="1600">
                <a:latin typeface="+mj-lt"/>
              </a:defRPr>
            </a:lvl3pPr>
            <a:lvl4pPr>
              <a:defRPr>
                <a:latin typeface="+mj-lt"/>
              </a:defRPr>
            </a:lvl4pPr>
            <a:lvl5pPr>
              <a:defRPr>
                <a:latin typeface="+mj-lt"/>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148353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6" name="內容版面配置區 25"/>
          <p:cNvSpPr>
            <a:spLocks noGrp="1"/>
          </p:cNvSpPr>
          <p:nvPr>
            <p:ph sz="quarter" idx="10"/>
          </p:nvPr>
        </p:nvSpPr>
        <p:spPr>
          <a:xfrm>
            <a:off x="431800" y="1343609"/>
            <a:ext cx="10957985" cy="4943151"/>
          </a:xfrm>
        </p:spPr>
        <p:txBody>
          <a:bodyPr/>
          <a:lstStyle>
            <a:lvl1pPr>
              <a:defRPr sz="2133" b="1">
                <a:latin typeface="+mj-lt"/>
              </a:defRPr>
            </a:lvl1pPr>
            <a:lvl2pPr>
              <a:defRPr sz="1867" b="1">
                <a:latin typeface="+mj-lt"/>
              </a:defRPr>
            </a:lvl2pPr>
            <a:lvl3pPr>
              <a:defRPr sz="1600">
                <a:latin typeface="+mj-lt"/>
              </a:defRPr>
            </a:lvl3pPr>
            <a:lvl4pPr>
              <a:defRPr sz="1467">
                <a:latin typeface="+mj-lt"/>
              </a:defRPr>
            </a:lvl4pPr>
            <a:lvl5pPr>
              <a:defRPr sz="1333">
                <a:latin typeface="+mj-lt"/>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6"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a:solidFill>
                  <a:srgbClr val="F39A1E"/>
                </a:solidFill>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378114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End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9" name="Picture 8" descr="tagline-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0889" y="2484967"/>
            <a:ext cx="5418667" cy="1762760"/>
          </a:xfrm>
          <a:prstGeom prst="rect">
            <a:avLst/>
          </a:prstGeom>
        </p:spPr>
      </p:pic>
      <p:sp>
        <p:nvSpPr>
          <p:cNvPr id="11" name="Text Box 8"/>
          <p:cNvSpPr txBox="1">
            <a:spLocks noChangeArrowheads="1"/>
          </p:cNvSpPr>
          <p:nvPr/>
        </p:nvSpPr>
        <p:spPr bwMode="auto">
          <a:xfrm>
            <a:off x="3949348" y="6226176"/>
            <a:ext cx="3841749"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000" dirty="0">
                <a:solidFill>
                  <a:schemeClr val="tx2"/>
                </a:solidFill>
                <a:ea typeface="SimHei" charset="0"/>
                <a:cs typeface="SimHei" charset="0"/>
              </a:rPr>
              <a:t>Copyright © MediaTek</a:t>
            </a:r>
            <a:r>
              <a:rPr lang="en-US" altLang="zh-TW" sz="1000" dirty="0">
                <a:solidFill>
                  <a:schemeClr val="tx2"/>
                </a:solidFill>
                <a:ea typeface="SimHei" charset="0"/>
                <a:cs typeface="SimHei" charset="0"/>
              </a:rPr>
              <a:t> Inc. </a:t>
            </a:r>
            <a:r>
              <a:rPr lang="en-US" sz="1000" dirty="0">
                <a:solidFill>
                  <a:schemeClr val="tx2"/>
                </a:solidFill>
                <a:ea typeface="SimHei" charset="0"/>
                <a:cs typeface="SimHei" charset="0"/>
              </a:rPr>
              <a:t>All rights reserved</a:t>
            </a:r>
            <a:r>
              <a:rPr lang="en-US" altLang="zh-TW" sz="1000" dirty="0">
                <a:solidFill>
                  <a:schemeClr val="tx2"/>
                </a:solidFill>
                <a:ea typeface="SimHei" charset="0"/>
                <a:cs typeface="SimHei" charset="0"/>
              </a:rPr>
              <a:t>.</a:t>
            </a:r>
            <a:endParaRPr lang="en-US" sz="1000" dirty="0">
              <a:solidFill>
                <a:schemeClr val="tx2"/>
              </a:solidFill>
              <a:ea typeface="SimHei" charset="0"/>
              <a:cs typeface="SimHei" charset="0"/>
            </a:endParaRPr>
          </a:p>
        </p:txBody>
      </p:sp>
    </p:spTree>
    <p:extLst>
      <p:ext uri="{BB962C8B-B14F-4D97-AF65-F5344CB8AC3E}">
        <p14:creationId xmlns:p14="http://schemas.microsoft.com/office/powerpoint/2010/main" val="4210296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6" name="內容版面配置區 25"/>
          <p:cNvSpPr>
            <a:spLocks noGrp="1"/>
          </p:cNvSpPr>
          <p:nvPr>
            <p:ph sz="quarter" idx="10"/>
          </p:nvPr>
        </p:nvSpPr>
        <p:spPr>
          <a:xfrm>
            <a:off x="431800" y="1343609"/>
            <a:ext cx="5376168" cy="4943151"/>
          </a:xfrm>
        </p:spPr>
        <p:txBody>
          <a:bodyPr/>
          <a:lstStyle>
            <a:lvl1pPr>
              <a:defRPr sz="2667" b="1">
                <a:latin typeface="+mj-lt"/>
              </a:defRPr>
            </a:lvl1pPr>
            <a:lvl2pPr>
              <a:defRPr sz="2133" b="1">
                <a:latin typeface="+mj-lt"/>
              </a:defRPr>
            </a:lvl2pPr>
            <a:lvl3pPr>
              <a:defRPr sz="1600">
                <a:latin typeface="+mj-lt"/>
              </a:defRPr>
            </a:lvl3pPr>
            <a:lvl4pPr>
              <a:defRPr>
                <a:latin typeface="+mj-lt"/>
              </a:defRPr>
            </a:lvl4pPr>
            <a:lvl5pPr>
              <a:defRPr>
                <a:latin typeface="+mj-lt"/>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7" name="內容版面配置區 25"/>
          <p:cNvSpPr>
            <a:spLocks noGrp="1"/>
          </p:cNvSpPr>
          <p:nvPr>
            <p:ph sz="quarter" idx="11"/>
          </p:nvPr>
        </p:nvSpPr>
        <p:spPr>
          <a:xfrm>
            <a:off x="5999990" y="1339963"/>
            <a:ext cx="5389796" cy="4943151"/>
          </a:xfrm>
        </p:spPr>
        <p:txBody>
          <a:bodyPr/>
          <a:lstStyle>
            <a:lvl1pPr>
              <a:defRPr sz="2667" b="1">
                <a:latin typeface="+mj-lt"/>
              </a:defRPr>
            </a:lvl1pPr>
            <a:lvl2pPr>
              <a:defRPr sz="2133" b="1">
                <a:latin typeface="+mj-lt"/>
              </a:defRPr>
            </a:lvl2pPr>
            <a:lvl3pPr>
              <a:defRPr sz="1600">
                <a:latin typeface="+mj-lt"/>
              </a:defRPr>
            </a:lvl3pPr>
            <a:lvl4pPr>
              <a:defRPr>
                <a:latin typeface="+mj-lt"/>
              </a:defRPr>
            </a:lvl4pPr>
            <a:lvl5pPr>
              <a:defRPr>
                <a:latin typeface="+mj-lt"/>
              </a:defRPr>
            </a:lvl5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dirty="0"/>
          </a:p>
        </p:txBody>
      </p:sp>
      <p:sp>
        <p:nvSpPr>
          <p:cNvPr id="8"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a:solidFill>
                  <a:srgbClr val="F39A1E"/>
                </a:solidFill>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66038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lte only">
    <p:bg>
      <p:bgRef idx="1001">
        <a:schemeClr val="bg1"/>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8"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a:solidFill>
                  <a:srgbClr val="F39A1E"/>
                </a:solidFill>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348495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Tree>
    <p:extLst>
      <p:ext uri="{BB962C8B-B14F-4D97-AF65-F5344CB8AC3E}">
        <p14:creationId xmlns:p14="http://schemas.microsoft.com/office/powerpoint/2010/main" val="65388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s with subtitles">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415DD189-F23A-4A72-A8E7-12D5CE2E8541}"/>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3" name="文字版面配置區 24">
            <a:extLst>
              <a:ext uri="{FF2B5EF4-FFF2-40B4-BE49-F238E27FC236}">
                <a16:creationId xmlns:a16="http://schemas.microsoft.com/office/drawing/2014/main" id="{0102C623-39B7-482D-AB86-93A92F37124F}"/>
              </a:ext>
            </a:extLst>
          </p:cNvPr>
          <p:cNvSpPr>
            <a:spLocks noGrp="1"/>
          </p:cNvSpPr>
          <p:nvPr>
            <p:ph type="body" sz="quarter" idx="16" hasCustomPrompt="1"/>
          </p:nvPr>
        </p:nvSpPr>
        <p:spPr>
          <a:xfrm>
            <a:off x="415403" y="2424025"/>
            <a:ext cx="10974383" cy="3405241"/>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600" b="0">
                <a:latin typeface="+mj-lt"/>
                <a:ea typeface="Microsoft YaHei" panose="020B0503020204020204" pitchFamily="34" charset="-122"/>
              </a:defRPr>
            </a:lvl1pPr>
          </a:lstStyle>
          <a:p>
            <a:pPr lvl="0"/>
            <a:r>
              <a:rPr lang="zh-TW" altLang="en-US" dirty="0"/>
              <a:t>內文使用</a:t>
            </a:r>
            <a:r>
              <a:rPr lang="en-US" altLang="zh-TW" dirty="0"/>
              <a:t>12pts</a:t>
            </a:r>
          </a:p>
        </p:txBody>
      </p:sp>
      <p:sp>
        <p:nvSpPr>
          <p:cNvPr id="21" name="文字版面配置區 24">
            <a:extLst>
              <a:ext uri="{FF2B5EF4-FFF2-40B4-BE49-F238E27FC236}">
                <a16:creationId xmlns:a16="http://schemas.microsoft.com/office/drawing/2014/main" id="{926391ED-A1C2-4413-B9C5-9DD36AFED359}"/>
              </a:ext>
            </a:extLst>
          </p:cNvPr>
          <p:cNvSpPr>
            <a:spLocks noGrp="1"/>
          </p:cNvSpPr>
          <p:nvPr>
            <p:ph type="body" sz="quarter" idx="19" hasCustomPrompt="1"/>
          </p:nvPr>
        </p:nvSpPr>
        <p:spPr>
          <a:xfrm>
            <a:off x="415403" y="1877465"/>
            <a:ext cx="10974381"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0">
                <a:latin typeface="+mj-lt"/>
                <a:ea typeface="Microsoft YaHei" panose="020B0503020204020204" pitchFamily="34" charset="-122"/>
              </a:defRPr>
            </a:lvl1pPr>
          </a:lstStyle>
          <a:p>
            <a:pPr lvl="0"/>
            <a:r>
              <a:rPr lang="zh-TW" altLang="en-US" dirty="0"/>
              <a:t>內文大标题使用</a:t>
            </a:r>
            <a:r>
              <a:rPr lang="en-US" altLang="zh-TW" dirty="0"/>
              <a:t>16pts</a:t>
            </a:r>
          </a:p>
        </p:txBody>
      </p:sp>
      <p:sp>
        <p:nvSpPr>
          <p:cNvPr id="22" name="文字版面配置區 24">
            <a:extLst>
              <a:ext uri="{FF2B5EF4-FFF2-40B4-BE49-F238E27FC236}">
                <a16:creationId xmlns:a16="http://schemas.microsoft.com/office/drawing/2014/main" id="{31CC0E0B-144B-478C-975D-2C5721C221AE}"/>
              </a:ext>
            </a:extLst>
          </p:cNvPr>
          <p:cNvSpPr>
            <a:spLocks noGrp="1"/>
          </p:cNvSpPr>
          <p:nvPr>
            <p:ph type="body" sz="quarter" idx="18" hasCustomPrompt="1"/>
          </p:nvPr>
        </p:nvSpPr>
        <p:spPr>
          <a:xfrm>
            <a:off x="415402" y="5902746"/>
            <a:ext cx="4088029"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200" b="0">
                <a:latin typeface="Calibri" panose="020F0502020204030204" pitchFamily="34" charset="0"/>
              </a:defRPr>
            </a:lvl1pPr>
          </a:lstStyle>
          <a:p>
            <a:pPr lvl="0"/>
            <a:r>
              <a:rPr lang="en-US" altLang="zh-TW" dirty="0"/>
              <a:t>*Source:  Body text goes here in sentence case 9pts.</a:t>
            </a:r>
          </a:p>
        </p:txBody>
      </p:sp>
      <p:sp>
        <p:nvSpPr>
          <p:cNvPr id="24" name="文字版面配置區 24">
            <a:extLst>
              <a:ext uri="{FF2B5EF4-FFF2-40B4-BE49-F238E27FC236}">
                <a16:creationId xmlns:a16="http://schemas.microsoft.com/office/drawing/2014/main" id="{374059BD-775E-44E1-A833-94858E63EA60}"/>
              </a:ext>
            </a:extLst>
          </p:cNvPr>
          <p:cNvSpPr>
            <a:spLocks noGrp="1"/>
          </p:cNvSpPr>
          <p:nvPr>
            <p:ph type="body" sz="quarter" idx="14" hasCustomPrompt="1"/>
          </p:nvPr>
        </p:nvSpPr>
        <p:spPr>
          <a:xfrm>
            <a:off x="415402" y="1330907"/>
            <a:ext cx="10974383"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667" b="1">
                <a:latin typeface="+mj-lt"/>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zh-TW" altLang="en-US" dirty="0"/>
              <a:t>子</a:t>
            </a:r>
            <a:r>
              <a:rPr lang="zh-CN" altLang="en-US" dirty="0"/>
              <a:t>标题使用粗体</a:t>
            </a:r>
            <a:r>
              <a:rPr lang="en-US" altLang="zh-TW" dirty="0"/>
              <a:t>20pts</a:t>
            </a:r>
            <a:endParaRPr lang="zh-TW" altLang="en-US" dirty="0"/>
          </a:p>
        </p:txBody>
      </p:sp>
      <p:sp>
        <p:nvSpPr>
          <p:cNvPr id="9"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a:solidFill>
                  <a:srgbClr val="F39A1E"/>
                </a:solidFill>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369891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map">
    <p:spTree>
      <p:nvGrpSpPr>
        <p:cNvPr id="1" name=""/>
        <p:cNvGrpSpPr/>
        <p:nvPr/>
      </p:nvGrpSpPr>
      <p:grpSpPr>
        <a:xfrm>
          <a:off x="0" y="0"/>
          <a:ext cx="0" cy="0"/>
          <a:chOff x="0" y="0"/>
          <a:chExt cx="0" cy="0"/>
        </a:xfrm>
      </p:grpSpPr>
      <p:pic>
        <p:nvPicPr>
          <p:cNvPr id="4" name="圖片 3" descr="一張含有 室外 的圖片&#10;&#10;描述是以高可信度產生">
            <a:extLst>
              <a:ext uri="{FF2B5EF4-FFF2-40B4-BE49-F238E27FC236}">
                <a16:creationId xmlns:a16="http://schemas.microsoft.com/office/drawing/2014/main" id="{DC2D0D50-67E3-4F36-B468-7911E277F4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8035" y="1001987"/>
            <a:ext cx="10631751" cy="5297213"/>
          </a:xfrm>
          <a:prstGeom prst="rect">
            <a:avLst/>
          </a:prstGeom>
        </p:spPr>
      </p:pic>
      <p:sp>
        <p:nvSpPr>
          <p:cNvPr id="9" name="Slide Number Placeholder 5">
            <a:extLst>
              <a:ext uri="{FF2B5EF4-FFF2-40B4-BE49-F238E27FC236}">
                <a16:creationId xmlns:a16="http://schemas.microsoft.com/office/drawing/2014/main" id="{A3CB8DE1-4449-4EF9-9297-7B9F3166769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13"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93910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map">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A3CB8DE1-4449-4EF9-9297-7B9F3166769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12" name="文字版面配置區 18">
            <a:extLst>
              <a:ext uri="{FF2B5EF4-FFF2-40B4-BE49-F238E27FC236}">
                <a16:creationId xmlns:a16="http://schemas.microsoft.com/office/drawing/2014/main" id="{5EC7FBC4-8594-4342-90DE-025774DA1F55}"/>
              </a:ext>
            </a:extLst>
          </p:cNvPr>
          <p:cNvSpPr>
            <a:spLocks noGrp="1"/>
          </p:cNvSpPr>
          <p:nvPr>
            <p:ph type="body" sz="quarter" idx="15" hasCustomPrompt="1"/>
          </p:nvPr>
        </p:nvSpPr>
        <p:spPr>
          <a:xfrm>
            <a:off x="-1" y="1652782"/>
            <a:ext cx="4089376" cy="590479"/>
          </a:xfrm>
          <a:prstGeom prst="rect">
            <a:avLst/>
          </a:prstGeom>
          <a:solidFill>
            <a:srgbClr val="FFCA05"/>
          </a:solidFill>
        </p:spPr>
        <p:txBody>
          <a:bodyPr anchor="ctr"/>
          <a:lstStyle>
            <a:lvl1pPr marL="0" indent="0" algn="ctr">
              <a:buNone/>
              <a:defRPr sz="2133">
                <a:solidFill>
                  <a:schemeClr val="bg1"/>
                </a:solidFill>
                <a:latin typeface="+mj-lt"/>
                <a:cs typeface="Calibri Light" panose="020F0302020204030204" pitchFamily="34" charset="0"/>
              </a:defRPr>
            </a:lvl1pPr>
          </a:lstStyle>
          <a:p>
            <a:pPr lvl="0"/>
            <a:r>
              <a:rPr lang="en-US" altLang="zh-TW" dirty="0"/>
              <a:t>Body text/Calibri/16pts</a:t>
            </a:r>
            <a:endParaRPr lang="zh-TW" altLang="en-US" dirty="0"/>
          </a:p>
        </p:txBody>
      </p:sp>
      <p:sp>
        <p:nvSpPr>
          <p:cNvPr id="13" name="文字版面配置區 18">
            <a:extLst>
              <a:ext uri="{FF2B5EF4-FFF2-40B4-BE49-F238E27FC236}">
                <a16:creationId xmlns:a16="http://schemas.microsoft.com/office/drawing/2014/main" id="{E7D79B96-7A21-4C0C-B47D-23C03655A49D}"/>
              </a:ext>
            </a:extLst>
          </p:cNvPr>
          <p:cNvSpPr>
            <a:spLocks noGrp="1"/>
          </p:cNvSpPr>
          <p:nvPr>
            <p:ph type="body" sz="quarter" idx="17" hasCustomPrompt="1"/>
          </p:nvPr>
        </p:nvSpPr>
        <p:spPr>
          <a:xfrm>
            <a:off x="1" y="5033032"/>
            <a:ext cx="4051308" cy="1093387"/>
          </a:xfrm>
          <a:prstGeom prst="rect">
            <a:avLst/>
          </a:prstGeom>
          <a:solidFill>
            <a:srgbClr val="FFCA05"/>
          </a:solidFill>
        </p:spPr>
        <p:txBody>
          <a:bodyPr anchor="ctr"/>
          <a:lstStyle>
            <a:lvl1pPr marL="0" indent="0" algn="ctr">
              <a:buNone/>
              <a:defRPr sz="1600">
                <a:solidFill>
                  <a:schemeClr val="bg1"/>
                </a:solidFill>
                <a:latin typeface="+mj-lt"/>
                <a:ea typeface="+mn-ea"/>
                <a:cs typeface="Calibri Light" panose="020F0302020204030204" pitchFamily="34" charset="0"/>
              </a:defRPr>
            </a:lvl1pPr>
          </a:lstStyle>
          <a:p>
            <a:pPr lvl="0"/>
            <a:r>
              <a:rPr lang="en-US" altLang="zh-TW" dirty="0"/>
              <a:t>Body text/Calibri/12pts</a:t>
            </a:r>
            <a:endParaRPr lang="zh-TW" altLang="en-US" dirty="0"/>
          </a:p>
        </p:txBody>
      </p:sp>
      <p:sp>
        <p:nvSpPr>
          <p:cNvPr id="14" name="圖片版面配置區 5">
            <a:extLst>
              <a:ext uri="{FF2B5EF4-FFF2-40B4-BE49-F238E27FC236}">
                <a16:creationId xmlns:a16="http://schemas.microsoft.com/office/drawing/2014/main" id="{FA7B9CDC-6840-44D5-B7F4-B7A5C7F1EC00}"/>
              </a:ext>
            </a:extLst>
          </p:cNvPr>
          <p:cNvSpPr>
            <a:spLocks noGrp="1"/>
          </p:cNvSpPr>
          <p:nvPr>
            <p:ph type="pic" sz="quarter" idx="18" hasCustomPrompt="1"/>
          </p:nvPr>
        </p:nvSpPr>
        <p:spPr>
          <a:xfrm>
            <a:off x="-1" y="2243259"/>
            <a:ext cx="4051309" cy="2789772"/>
          </a:xfrm>
          <a:prstGeom prst="rect">
            <a:avLst/>
          </a:prstGeom>
          <a:solidFill>
            <a:schemeClr val="bg1">
              <a:lumMod val="85000"/>
            </a:schemeClr>
          </a:solidFill>
        </p:spPr>
        <p:txBody>
          <a:bodyPr anchor="ctr"/>
          <a:lstStyle>
            <a:lvl1pPr marL="0" indent="0" algn="ctr">
              <a:buNone/>
              <a:defRPr sz="2667">
                <a:latin typeface="+mj-lt"/>
              </a:defRPr>
            </a:lvl1pPr>
          </a:lstStyle>
          <a:p>
            <a:r>
              <a:rPr lang="en-US" altLang="zh-TW" dirty="0"/>
              <a:t>images</a:t>
            </a:r>
            <a:endParaRPr lang="zh-TW" altLang="en-US" dirty="0"/>
          </a:p>
        </p:txBody>
      </p:sp>
      <p:sp>
        <p:nvSpPr>
          <p:cNvPr id="15" name="文字版面配置區 18">
            <a:extLst>
              <a:ext uri="{FF2B5EF4-FFF2-40B4-BE49-F238E27FC236}">
                <a16:creationId xmlns:a16="http://schemas.microsoft.com/office/drawing/2014/main" id="{266BDB66-2D52-4EC8-9493-68E1F60A8A43}"/>
              </a:ext>
            </a:extLst>
          </p:cNvPr>
          <p:cNvSpPr>
            <a:spLocks noGrp="1"/>
          </p:cNvSpPr>
          <p:nvPr>
            <p:ph type="body" sz="quarter" idx="19" hasCustomPrompt="1"/>
          </p:nvPr>
        </p:nvSpPr>
        <p:spPr>
          <a:xfrm>
            <a:off x="4051311" y="1652782"/>
            <a:ext cx="4089376" cy="590479"/>
          </a:xfrm>
          <a:prstGeom prst="rect">
            <a:avLst/>
          </a:prstGeom>
          <a:solidFill>
            <a:srgbClr val="69BE28"/>
          </a:solidFill>
        </p:spPr>
        <p:txBody>
          <a:bodyPr anchor="ctr"/>
          <a:lstStyle>
            <a:lvl1pPr marL="0" indent="0" algn="ctr">
              <a:buNone/>
              <a:defRPr sz="2133">
                <a:solidFill>
                  <a:schemeClr val="bg1"/>
                </a:solidFill>
                <a:latin typeface="+mj-lt"/>
                <a:cs typeface="Calibri Light" panose="020F0302020204030204" pitchFamily="34" charset="0"/>
              </a:defRPr>
            </a:lvl1pPr>
          </a:lstStyle>
          <a:p>
            <a:pPr lvl="0"/>
            <a:r>
              <a:rPr lang="en-US" altLang="zh-TW" dirty="0"/>
              <a:t>Body text/Calibri/16pts</a:t>
            </a:r>
            <a:endParaRPr lang="zh-TW" altLang="en-US" dirty="0"/>
          </a:p>
        </p:txBody>
      </p:sp>
      <p:sp>
        <p:nvSpPr>
          <p:cNvPr id="16" name="文字版面配置區 18">
            <a:extLst>
              <a:ext uri="{FF2B5EF4-FFF2-40B4-BE49-F238E27FC236}">
                <a16:creationId xmlns:a16="http://schemas.microsoft.com/office/drawing/2014/main" id="{3C31F96A-9B22-4F64-960B-01D384DE939C}"/>
              </a:ext>
            </a:extLst>
          </p:cNvPr>
          <p:cNvSpPr>
            <a:spLocks noGrp="1"/>
          </p:cNvSpPr>
          <p:nvPr>
            <p:ph type="body" sz="quarter" idx="20" hasCustomPrompt="1"/>
          </p:nvPr>
        </p:nvSpPr>
        <p:spPr>
          <a:xfrm>
            <a:off x="4051312" y="5027887"/>
            <a:ext cx="4051309" cy="1093387"/>
          </a:xfrm>
          <a:prstGeom prst="rect">
            <a:avLst/>
          </a:prstGeom>
          <a:solidFill>
            <a:srgbClr val="69BE28"/>
          </a:solidFill>
        </p:spPr>
        <p:txBody>
          <a:bodyPr anchor="ctr"/>
          <a:lstStyle>
            <a:lvl1pPr marL="0" indent="0" algn="ctr">
              <a:buNone/>
              <a:defRPr sz="1600">
                <a:solidFill>
                  <a:schemeClr val="bg1"/>
                </a:solidFill>
                <a:latin typeface="+mj-lt"/>
                <a:ea typeface="+mn-ea"/>
                <a:cs typeface="Calibri Light" panose="020F0302020204030204" pitchFamily="34" charset="0"/>
              </a:defRPr>
            </a:lvl1pPr>
          </a:lstStyle>
          <a:p>
            <a:pPr lvl="0"/>
            <a:r>
              <a:rPr lang="en-US" altLang="zh-TW" dirty="0"/>
              <a:t>Body text/Calibri/12pts</a:t>
            </a:r>
            <a:endParaRPr lang="zh-TW" altLang="en-US" dirty="0"/>
          </a:p>
        </p:txBody>
      </p:sp>
      <p:sp>
        <p:nvSpPr>
          <p:cNvPr id="17" name="圖片版面配置區 5">
            <a:extLst>
              <a:ext uri="{FF2B5EF4-FFF2-40B4-BE49-F238E27FC236}">
                <a16:creationId xmlns:a16="http://schemas.microsoft.com/office/drawing/2014/main" id="{A298E8CE-357A-4140-B5E4-AD22FD39D943}"/>
              </a:ext>
            </a:extLst>
          </p:cNvPr>
          <p:cNvSpPr>
            <a:spLocks noGrp="1"/>
          </p:cNvSpPr>
          <p:nvPr>
            <p:ph type="pic" sz="quarter" idx="21" hasCustomPrompt="1"/>
          </p:nvPr>
        </p:nvSpPr>
        <p:spPr>
          <a:xfrm>
            <a:off x="4051311" y="2243259"/>
            <a:ext cx="4051311" cy="2789772"/>
          </a:xfrm>
          <a:prstGeom prst="rect">
            <a:avLst/>
          </a:prstGeom>
          <a:solidFill>
            <a:schemeClr val="bg1">
              <a:lumMod val="85000"/>
            </a:schemeClr>
          </a:solidFill>
        </p:spPr>
        <p:txBody>
          <a:bodyPr anchor="ctr"/>
          <a:lstStyle>
            <a:lvl1pPr marL="0" indent="0" algn="ctr">
              <a:buNone/>
              <a:defRPr sz="2667">
                <a:latin typeface="+mj-lt"/>
              </a:defRPr>
            </a:lvl1pPr>
          </a:lstStyle>
          <a:p>
            <a:r>
              <a:rPr lang="en-US" altLang="zh-TW" dirty="0"/>
              <a:t>images</a:t>
            </a:r>
            <a:endParaRPr lang="zh-TW" altLang="en-US" dirty="0"/>
          </a:p>
        </p:txBody>
      </p:sp>
      <p:sp>
        <p:nvSpPr>
          <p:cNvPr id="18" name="文字版面配置區 18">
            <a:extLst>
              <a:ext uri="{FF2B5EF4-FFF2-40B4-BE49-F238E27FC236}">
                <a16:creationId xmlns:a16="http://schemas.microsoft.com/office/drawing/2014/main" id="{33C4F6F6-31CE-4FD9-A3D7-A7D1D0FC0738}"/>
              </a:ext>
            </a:extLst>
          </p:cNvPr>
          <p:cNvSpPr>
            <a:spLocks noGrp="1"/>
          </p:cNvSpPr>
          <p:nvPr>
            <p:ph type="body" sz="quarter" idx="22" hasCustomPrompt="1"/>
          </p:nvPr>
        </p:nvSpPr>
        <p:spPr>
          <a:xfrm>
            <a:off x="8102624" y="1652782"/>
            <a:ext cx="4089376" cy="590479"/>
          </a:xfrm>
          <a:prstGeom prst="rect">
            <a:avLst/>
          </a:prstGeom>
          <a:solidFill>
            <a:schemeClr val="accent3"/>
          </a:solidFill>
        </p:spPr>
        <p:txBody>
          <a:bodyPr anchor="ctr"/>
          <a:lstStyle>
            <a:lvl1pPr marL="0" indent="0" algn="ctr">
              <a:buNone/>
              <a:defRPr sz="2133">
                <a:solidFill>
                  <a:schemeClr val="bg1"/>
                </a:solidFill>
                <a:latin typeface="+mj-lt"/>
                <a:cs typeface="Calibri Light" panose="020F0302020204030204" pitchFamily="34" charset="0"/>
              </a:defRPr>
            </a:lvl1pPr>
          </a:lstStyle>
          <a:p>
            <a:pPr lvl="0"/>
            <a:r>
              <a:rPr lang="en-US" altLang="zh-TW" dirty="0"/>
              <a:t>Body text/Calibri/16pts</a:t>
            </a:r>
            <a:endParaRPr lang="zh-TW" altLang="en-US" dirty="0"/>
          </a:p>
        </p:txBody>
      </p:sp>
      <p:sp>
        <p:nvSpPr>
          <p:cNvPr id="19" name="文字版面配置區 18">
            <a:extLst>
              <a:ext uri="{FF2B5EF4-FFF2-40B4-BE49-F238E27FC236}">
                <a16:creationId xmlns:a16="http://schemas.microsoft.com/office/drawing/2014/main" id="{0BEF69B6-881A-4FBB-BBB0-3A32C94FE729}"/>
              </a:ext>
            </a:extLst>
          </p:cNvPr>
          <p:cNvSpPr>
            <a:spLocks noGrp="1"/>
          </p:cNvSpPr>
          <p:nvPr>
            <p:ph type="body" sz="quarter" idx="23" hasCustomPrompt="1"/>
          </p:nvPr>
        </p:nvSpPr>
        <p:spPr>
          <a:xfrm>
            <a:off x="8102625" y="5027887"/>
            <a:ext cx="4089376" cy="1093387"/>
          </a:xfrm>
          <a:prstGeom prst="rect">
            <a:avLst/>
          </a:prstGeom>
          <a:solidFill>
            <a:schemeClr val="accent3"/>
          </a:solidFill>
        </p:spPr>
        <p:txBody>
          <a:bodyPr anchor="ctr"/>
          <a:lstStyle>
            <a:lvl1pPr marL="0" indent="0" algn="ctr">
              <a:buNone/>
              <a:defRPr sz="1600">
                <a:solidFill>
                  <a:schemeClr val="bg1"/>
                </a:solidFill>
                <a:latin typeface="+mj-lt"/>
                <a:ea typeface="+mn-ea"/>
                <a:cs typeface="Calibri Light" panose="020F0302020204030204" pitchFamily="34" charset="0"/>
              </a:defRPr>
            </a:lvl1pPr>
          </a:lstStyle>
          <a:p>
            <a:pPr lvl="0"/>
            <a:r>
              <a:rPr lang="en-US" altLang="zh-TW" dirty="0"/>
              <a:t>Body text/Calibri/12pts</a:t>
            </a:r>
            <a:endParaRPr lang="zh-TW" altLang="en-US" dirty="0"/>
          </a:p>
        </p:txBody>
      </p:sp>
      <p:sp>
        <p:nvSpPr>
          <p:cNvPr id="20" name="圖片版面配置區 5">
            <a:extLst>
              <a:ext uri="{FF2B5EF4-FFF2-40B4-BE49-F238E27FC236}">
                <a16:creationId xmlns:a16="http://schemas.microsoft.com/office/drawing/2014/main" id="{2B47372B-F0BA-4731-9A36-256296AEF419}"/>
              </a:ext>
            </a:extLst>
          </p:cNvPr>
          <p:cNvSpPr>
            <a:spLocks noGrp="1"/>
          </p:cNvSpPr>
          <p:nvPr>
            <p:ph type="pic" sz="quarter" idx="24" hasCustomPrompt="1"/>
          </p:nvPr>
        </p:nvSpPr>
        <p:spPr>
          <a:xfrm>
            <a:off x="8102625" y="2243259"/>
            <a:ext cx="4089375" cy="2789772"/>
          </a:xfrm>
          <a:prstGeom prst="rect">
            <a:avLst/>
          </a:prstGeom>
          <a:solidFill>
            <a:schemeClr val="bg1">
              <a:lumMod val="85000"/>
            </a:schemeClr>
          </a:solidFill>
        </p:spPr>
        <p:txBody>
          <a:bodyPr anchor="ctr"/>
          <a:lstStyle>
            <a:lvl1pPr marL="0" indent="0" algn="ctr">
              <a:buNone/>
              <a:defRPr sz="2667">
                <a:latin typeface="+mj-lt"/>
              </a:defRPr>
            </a:lvl1pPr>
          </a:lstStyle>
          <a:p>
            <a:r>
              <a:rPr lang="en-US" altLang="zh-TW" dirty="0"/>
              <a:t>images</a:t>
            </a:r>
            <a:endParaRPr lang="zh-TW" altLang="en-US" dirty="0"/>
          </a:p>
        </p:txBody>
      </p:sp>
      <p:sp>
        <p:nvSpPr>
          <p:cNvPr id="22"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413533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map">
    <p:spTree>
      <p:nvGrpSpPr>
        <p:cNvPr id="1" name=""/>
        <p:cNvGrpSpPr/>
        <p:nvPr/>
      </p:nvGrpSpPr>
      <p:grpSpPr>
        <a:xfrm>
          <a:off x="0" y="0"/>
          <a:ext cx="0" cy="0"/>
          <a:chOff x="0" y="0"/>
          <a:chExt cx="0" cy="0"/>
        </a:xfrm>
      </p:grpSpPr>
      <p:sp>
        <p:nvSpPr>
          <p:cNvPr id="21" name="圖片版面配置區 5">
            <a:extLst>
              <a:ext uri="{FF2B5EF4-FFF2-40B4-BE49-F238E27FC236}">
                <a16:creationId xmlns:a16="http://schemas.microsoft.com/office/drawing/2014/main" id="{AB03D790-2F34-40F2-BD7D-3FFB88E5F7EF}"/>
              </a:ext>
            </a:extLst>
          </p:cNvPr>
          <p:cNvSpPr>
            <a:spLocks noGrp="1"/>
          </p:cNvSpPr>
          <p:nvPr>
            <p:ph type="pic" sz="quarter" idx="15" hasCustomPrompt="1"/>
          </p:nvPr>
        </p:nvSpPr>
        <p:spPr>
          <a:xfrm>
            <a:off x="1" y="1698297"/>
            <a:ext cx="12192001" cy="4544489"/>
          </a:xfrm>
          <a:prstGeom prst="rect">
            <a:avLst/>
          </a:prstGeom>
          <a:solidFill>
            <a:schemeClr val="bg1">
              <a:lumMod val="85000"/>
            </a:schemeClr>
          </a:solidFill>
        </p:spPr>
        <p:txBody>
          <a:bodyPr anchor="ctr"/>
          <a:lstStyle>
            <a:lvl1pPr marL="0" indent="0" algn="ctr">
              <a:buNone/>
              <a:defRPr sz="2667">
                <a:latin typeface="+mj-lt"/>
              </a:defRPr>
            </a:lvl1pPr>
          </a:lstStyle>
          <a:p>
            <a:r>
              <a:rPr lang="en-US" altLang="zh-TW" dirty="0"/>
              <a:t>images</a:t>
            </a:r>
            <a:endParaRPr lang="zh-TW" altLang="en-US" dirty="0"/>
          </a:p>
        </p:txBody>
      </p:sp>
      <p:sp>
        <p:nvSpPr>
          <p:cNvPr id="22" name="Slide Number Placeholder 5">
            <a:extLst>
              <a:ext uri="{FF2B5EF4-FFF2-40B4-BE49-F238E27FC236}">
                <a16:creationId xmlns:a16="http://schemas.microsoft.com/office/drawing/2014/main" id="{ABE3C7CC-BFCC-4188-95AF-7C83305BB32B}"/>
              </a:ext>
            </a:extLst>
          </p:cNvPr>
          <p:cNvSpPr txBox="1">
            <a:spLocks/>
          </p:cNvSpPr>
          <p:nvPr userDrawn="1"/>
        </p:nvSpPr>
        <p:spPr>
          <a:xfrm>
            <a:off x="11389786" y="6484989"/>
            <a:ext cx="370415" cy="144000"/>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F9A4B-07C9-404C-9053-A3A2AC3AD5D6}" type="slidenum">
              <a:rPr lang="en-GB" sz="800" smtClean="0"/>
              <a:pPr/>
              <a:t>‹#›</a:t>
            </a:fld>
            <a:endParaRPr lang="en-GB" sz="800" dirty="0"/>
          </a:p>
        </p:txBody>
      </p:sp>
      <p:sp>
        <p:nvSpPr>
          <p:cNvPr id="13"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351776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Content+Media_4">
    <p:spTree>
      <p:nvGrpSpPr>
        <p:cNvPr id="1" name=""/>
        <p:cNvGrpSpPr/>
        <p:nvPr/>
      </p:nvGrpSpPr>
      <p:grpSpPr>
        <a:xfrm>
          <a:off x="0" y="0"/>
          <a:ext cx="0" cy="0"/>
          <a:chOff x="0" y="0"/>
          <a:chExt cx="0" cy="0"/>
        </a:xfrm>
      </p:grpSpPr>
      <p:sp>
        <p:nvSpPr>
          <p:cNvPr id="6" name="文字版面配置區 18">
            <a:extLst>
              <a:ext uri="{FF2B5EF4-FFF2-40B4-BE49-F238E27FC236}">
                <a16:creationId xmlns:a16="http://schemas.microsoft.com/office/drawing/2014/main" id="{94F6F4E3-E8D1-4DC2-B0CA-56809F531971}"/>
              </a:ext>
            </a:extLst>
          </p:cNvPr>
          <p:cNvSpPr>
            <a:spLocks noGrp="1"/>
          </p:cNvSpPr>
          <p:nvPr>
            <p:ph type="body" sz="quarter" idx="15" hasCustomPrompt="1"/>
          </p:nvPr>
        </p:nvSpPr>
        <p:spPr>
          <a:xfrm>
            <a:off x="-1" y="1652782"/>
            <a:ext cx="3046360" cy="590479"/>
          </a:xfrm>
          <a:prstGeom prst="rect">
            <a:avLst/>
          </a:prstGeom>
          <a:solidFill>
            <a:srgbClr val="FFCA05"/>
          </a:solidFill>
        </p:spPr>
        <p:txBody>
          <a:bodyPr anchor="ctr"/>
          <a:lstStyle>
            <a:lvl1pPr marL="0" indent="0" algn="ctr">
              <a:buNone/>
              <a:defRPr sz="2133" b="1">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7" name="文字版面配置區 18">
            <a:extLst>
              <a:ext uri="{FF2B5EF4-FFF2-40B4-BE49-F238E27FC236}">
                <a16:creationId xmlns:a16="http://schemas.microsoft.com/office/drawing/2014/main" id="{E6608BD1-147C-46FB-9D31-B120B8336A37}"/>
              </a:ext>
            </a:extLst>
          </p:cNvPr>
          <p:cNvSpPr>
            <a:spLocks noGrp="1"/>
          </p:cNvSpPr>
          <p:nvPr>
            <p:ph type="body" sz="quarter" idx="17" hasCustomPrompt="1"/>
          </p:nvPr>
        </p:nvSpPr>
        <p:spPr>
          <a:xfrm>
            <a:off x="0" y="5027887"/>
            <a:ext cx="3055499" cy="1093387"/>
          </a:xfrm>
          <a:prstGeom prst="rect">
            <a:avLst/>
          </a:prstGeom>
          <a:solidFill>
            <a:srgbClr val="FFCA05"/>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8" name="圖片版面配置區 5">
            <a:extLst>
              <a:ext uri="{FF2B5EF4-FFF2-40B4-BE49-F238E27FC236}">
                <a16:creationId xmlns:a16="http://schemas.microsoft.com/office/drawing/2014/main" id="{746E0EF0-E653-4F9A-A28C-A9866E6936CF}"/>
              </a:ext>
            </a:extLst>
          </p:cNvPr>
          <p:cNvSpPr>
            <a:spLocks noGrp="1"/>
          </p:cNvSpPr>
          <p:nvPr>
            <p:ph type="pic" sz="quarter" idx="18" hasCustomPrompt="1"/>
          </p:nvPr>
        </p:nvSpPr>
        <p:spPr>
          <a:xfrm>
            <a:off x="-3" y="2243260"/>
            <a:ext cx="3048000" cy="2784627"/>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9" name="文字版面配置區 18">
            <a:extLst>
              <a:ext uri="{FF2B5EF4-FFF2-40B4-BE49-F238E27FC236}">
                <a16:creationId xmlns:a16="http://schemas.microsoft.com/office/drawing/2014/main" id="{A8EB9369-73F7-40EF-926B-8E8F9DCA2A37}"/>
              </a:ext>
            </a:extLst>
          </p:cNvPr>
          <p:cNvSpPr>
            <a:spLocks noGrp="1"/>
          </p:cNvSpPr>
          <p:nvPr>
            <p:ph type="body" sz="quarter" idx="19" hasCustomPrompt="1"/>
          </p:nvPr>
        </p:nvSpPr>
        <p:spPr>
          <a:xfrm>
            <a:off x="3048420" y="1652782"/>
            <a:ext cx="3055225" cy="590479"/>
          </a:xfrm>
          <a:prstGeom prst="rect">
            <a:avLst/>
          </a:prstGeom>
          <a:solidFill>
            <a:srgbClr val="69BE28"/>
          </a:solidFill>
        </p:spPr>
        <p:txBody>
          <a:bodyPr anchor="ctr"/>
          <a:lstStyle>
            <a:lvl1pPr marL="0" marR="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1">
                <a:solidFill>
                  <a:schemeClr val="bg1"/>
                </a:solidFill>
                <a:latin typeface="Calibri" panose="020F0502020204030204" pitchFamily="34" charset="0"/>
                <a:ea typeface="Microsoft YaHei" panose="020B0503020204020204" pitchFamily="34" charset="-122"/>
              </a:defRPr>
            </a:lvl1pPr>
          </a:lstStyle>
          <a:p>
            <a:pPr marL="0" marR="0" lvl="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Body text/Calibri/16pts</a:t>
            </a:r>
          </a:p>
        </p:txBody>
      </p:sp>
      <p:sp>
        <p:nvSpPr>
          <p:cNvPr id="10" name="文字版面配置區 18">
            <a:extLst>
              <a:ext uri="{FF2B5EF4-FFF2-40B4-BE49-F238E27FC236}">
                <a16:creationId xmlns:a16="http://schemas.microsoft.com/office/drawing/2014/main" id="{A4EB6D35-3FED-4EA7-812B-8D9A1B299B49}"/>
              </a:ext>
            </a:extLst>
          </p:cNvPr>
          <p:cNvSpPr>
            <a:spLocks noGrp="1"/>
          </p:cNvSpPr>
          <p:nvPr>
            <p:ph type="body" sz="quarter" idx="20" hasCustomPrompt="1"/>
          </p:nvPr>
        </p:nvSpPr>
        <p:spPr>
          <a:xfrm>
            <a:off x="3048419" y="5027887"/>
            <a:ext cx="3057600" cy="1093387"/>
          </a:xfrm>
          <a:prstGeom prst="rect">
            <a:avLst/>
          </a:prstGeom>
          <a:solidFill>
            <a:srgbClr val="69BE28"/>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11" name="圖片版面配置區 5">
            <a:extLst>
              <a:ext uri="{FF2B5EF4-FFF2-40B4-BE49-F238E27FC236}">
                <a16:creationId xmlns:a16="http://schemas.microsoft.com/office/drawing/2014/main" id="{341012BD-8152-49EB-B750-8ED9203DC7A7}"/>
              </a:ext>
            </a:extLst>
          </p:cNvPr>
          <p:cNvSpPr>
            <a:spLocks noGrp="1"/>
          </p:cNvSpPr>
          <p:nvPr>
            <p:ph type="pic" sz="quarter" idx="21" hasCustomPrompt="1"/>
          </p:nvPr>
        </p:nvSpPr>
        <p:spPr>
          <a:xfrm>
            <a:off x="3048419" y="2243260"/>
            <a:ext cx="3057600" cy="2784627"/>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2" name="文字版面配置區 18">
            <a:extLst>
              <a:ext uri="{FF2B5EF4-FFF2-40B4-BE49-F238E27FC236}">
                <a16:creationId xmlns:a16="http://schemas.microsoft.com/office/drawing/2014/main" id="{2A945E46-21BF-4204-B82A-311E0C5989B3}"/>
              </a:ext>
            </a:extLst>
          </p:cNvPr>
          <p:cNvSpPr>
            <a:spLocks noGrp="1"/>
          </p:cNvSpPr>
          <p:nvPr>
            <p:ph type="body" sz="quarter" idx="22" hasCustomPrompt="1"/>
          </p:nvPr>
        </p:nvSpPr>
        <p:spPr>
          <a:xfrm>
            <a:off x="6099659" y="1652782"/>
            <a:ext cx="3050740" cy="590479"/>
          </a:xfrm>
          <a:prstGeom prst="rect">
            <a:avLst/>
          </a:prstGeom>
          <a:solidFill>
            <a:schemeClr val="accent3"/>
          </a:solidFill>
        </p:spPr>
        <p:txBody>
          <a:bodyPr anchor="ctr"/>
          <a:lstStyle>
            <a:lvl1pPr marL="0" indent="0" algn="ctr">
              <a:buNone/>
              <a:defRPr sz="2133" b="1">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13" name="文字版面配置區 18">
            <a:extLst>
              <a:ext uri="{FF2B5EF4-FFF2-40B4-BE49-F238E27FC236}">
                <a16:creationId xmlns:a16="http://schemas.microsoft.com/office/drawing/2014/main" id="{B15D2412-C687-405A-87B5-0966A0787007}"/>
              </a:ext>
            </a:extLst>
          </p:cNvPr>
          <p:cNvSpPr>
            <a:spLocks noGrp="1"/>
          </p:cNvSpPr>
          <p:nvPr>
            <p:ph type="body" sz="quarter" idx="23" hasCustomPrompt="1"/>
          </p:nvPr>
        </p:nvSpPr>
        <p:spPr>
          <a:xfrm>
            <a:off x="6099659" y="5027887"/>
            <a:ext cx="3052800" cy="1093387"/>
          </a:xfrm>
          <a:prstGeom prst="rect">
            <a:avLst/>
          </a:prstGeom>
          <a:solidFill>
            <a:schemeClr val="accent3"/>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20" name="圖片版面配置區 5">
            <a:extLst>
              <a:ext uri="{FF2B5EF4-FFF2-40B4-BE49-F238E27FC236}">
                <a16:creationId xmlns:a16="http://schemas.microsoft.com/office/drawing/2014/main" id="{5D451D69-658C-4F56-915A-B2DDF385F574}"/>
              </a:ext>
            </a:extLst>
          </p:cNvPr>
          <p:cNvSpPr>
            <a:spLocks noGrp="1"/>
          </p:cNvSpPr>
          <p:nvPr>
            <p:ph type="pic" sz="quarter" idx="26" hasCustomPrompt="1"/>
          </p:nvPr>
        </p:nvSpPr>
        <p:spPr>
          <a:xfrm>
            <a:off x="6099659" y="2243257"/>
            <a:ext cx="3052800" cy="2784627"/>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9" name="文字版面配置區 18">
            <a:extLst>
              <a:ext uri="{FF2B5EF4-FFF2-40B4-BE49-F238E27FC236}">
                <a16:creationId xmlns:a16="http://schemas.microsoft.com/office/drawing/2014/main" id="{2664A5B3-17FB-451A-82B2-8B5845DFCE9E}"/>
              </a:ext>
            </a:extLst>
          </p:cNvPr>
          <p:cNvSpPr>
            <a:spLocks noGrp="1"/>
          </p:cNvSpPr>
          <p:nvPr>
            <p:ph type="body" sz="quarter" idx="25" hasCustomPrompt="1"/>
          </p:nvPr>
        </p:nvSpPr>
        <p:spPr>
          <a:xfrm>
            <a:off x="9141259" y="1652781"/>
            <a:ext cx="3050740" cy="590479"/>
          </a:xfrm>
          <a:prstGeom prst="rect">
            <a:avLst/>
          </a:prstGeom>
          <a:solidFill>
            <a:srgbClr val="E11E3C"/>
          </a:solidFill>
        </p:spPr>
        <p:txBody>
          <a:bodyPr anchor="ctr"/>
          <a:lstStyle>
            <a:lvl1pPr marL="0" marR="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1">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21" name="圖片版面配置區 5">
            <a:extLst>
              <a:ext uri="{FF2B5EF4-FFF2-40B4-BE49-F238E27FC236}">
                <a16:creationId xmlns:a16="http://schemas.microsoft.com/office/drawing/2014/main" id="{C1F9C1EC-D04E-48C1-AB5B-9CD4F3191691}"/>
              </a:ext>
            </a:extLst>
          </p:cNvPr>
          <p:cNvSpPr>
            <a:spLocks noGrp="1"/>
          </p:cNvSpPr>
          <p:nvPr>
            <p:ph type="pic" sz="quarter" idx="27" hasCustomPrompt="1"/>
          </p:nvPr>
        </p:nvSpPr>
        <p:spPr>
          <a:xfrm>
            <a:off x="9141259" y="2243258"/>
            <a:ext cx="3050743" cy="2784627"/>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22" name="文字版面配置區 18">
            <a:extLst>
              <a:ext uri="{FF2B5EF4-FFF2-40B4-BE49-F238E27FC236}">
                <a16:creationId xmlns:a16="http://schemas.microsoft.com/office/drawing/2014/main" id="{8EBBAF9D-9D09-44E0-AE17-74DDD789997C}"/>
              </a:ext>
            </a:extLst>
          </p:cNvPr>
          <p:cNvSpPr>
            <a:spLocks noGrp="1"/>
          </p:cNvSpPr>
          <p:nvPr>
            <p:ph type="body" sz="quarter" idx="28" hasCustomPrompt="1"/>
          </p:nvPr>
        </p:nvSpPr>
        <p:spPr>
          <a:xfrm>
            <a:off x="9136502" y="5027885"/>
            <a:ext cx="3050477" cy="1093387"/>
          </a:xfrm>
          <a:prstGeom prst="rect">
            <a:avLst/>
          </a:prstGeom>
          <a:solidFill>
            <a:srgbClr val="E11E3C"/>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17" name="Slide Number Placeholder 5">
            <a:extLst>
              <a:ext uri="{FF2B5EF4-FFF2-40B4-BE49-F238E27FC236}">
                <a16:creationId xmlns:a16="http://schemas.microsoft.com/office/drawing/2014/main" id="{10528E65-22FD-4291-A407-01274D3B90F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8"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261656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Content+Media_5">
    <p:spTree>
      <p:nvGrpSpPr>
        <p:cNvPr id="1" name=""/>
        <p:cNvGrpSpPr/>
        <p:nvPr/>
      </p:nvGrpSpPr>
      <p:grpSpPr>
        <a:xfrm>
          <a:off x="0" y="0"/>
          <a:ext cx="0" cy="0"/>
          <a:chOff x="0" y="0"/>
          <a:chExt cx="0" cy="0"/>
        </a:xfrm>
      </p:grpSpPr>
      <p:sp>
        <p:nvSpPr>
          <p:cNvPr id="51" name="文字版面配置區 18">
            <a:extLst>
              <a:ext uri="{FF2B5EF4-FFF2-40B4-BE49-F238E27FC236}">
                <a16:creationId xmlns:a16="http://schemas.microsoft.com/office/drawing/2014/main" id="{94C54889-0B56-4C2C-B071-26B97FB413DB}"/>
              </a:ext>
            </a:extLst>
          </p:cNvPr>
          <p:cNvSpPr>
            <a:spLocks noGrp="1"/>
          </p:cNvSpPr>
          <p:nvPr>
            <p:ph type="body" sz="quarter" idx="17" hasCustomPrompt="1"/>
          </p:nvPr>
        </p:nvSpPr>
        <p:spPr>
          <a:xfrm>
            <a:off x="1" y="5033032"/>
            <a:ext cx="4051308" cy="1093387"/>
          </a:xfrm>
          <a:prstGeom prst="rect">
            <a:avLst/>
          </a:prstGeom>
          <a:solidFill>
            <a:srgbClr val="FFCA05"/>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2" name="圖片版面配置區 5">
            <a:extLst>
              <a:ext uri="{FF2B5EF4-FFF2-40B4-BE49-F238E27FC236}">
                <a16:creationId xmlns:a16="http://schemas.microsoft.com/office/drawing/2014/main" id="{E4ADABB1-0AF9-41A0-89CB-EECD15C83E39}"/>
              </a:ext>
            </a:extLst>
          </p:cNvPr>
          <p:cNvSpPr>
            <a:spLocks noGrp="1"/>
          </p:cNvSpPr>
          <p:nvPr>
            <p:ph type="pic" sz="quarter" idx="18" hasCustomPrompt="1"/>
          </p:nvPr>
        </p:nvSpPr>
        <p:spPr>
          <a:xfrm>
            <a:off x="-1" y="1642792"/>
            <a:ext cx="4051309" cy="3390240"/>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defRPr>
            </a:lvl1pPr>
          </a:lstStyle>
          <a:p>
            <a:r>
              <a:rPr lang="en-US" altLang="zh-TW" dirty="0"/>
              <a:t>images</a:t>
            </a:r>
            <a:endParaRPr lang="zh-TW" altLang="en-US" dirty="0"/>
          </a:p>
        </p:txBody>
      </p:sp>
      <p:sp>
        <p:nvSpPr>
          <p:cNvPr id="53" name="文字版面配置區 18">
            <a:extLst>
              <a:ext uri="{FF2B5EF4-FFF2-40B4-BE49-F238E27FC236}">
                <a16:creationId xmlns:a16="http://schemas.microsoft.com/office/drawing/2014/main" id="{83154691-5907-4558-A4CD-08A7C25A98ED}"/>
              </a:ext>
            </a:extLst>
          </p:cNvPr>
          <p:cNvSpPr>
            <a:spLocks noGrp="1"/>
          </p:cNvSpPr>
          <p:nvPr>
            <p:ph type="body" sz="quarter" idx="20" hasCustomPrompt="1"/>
          </p:nvPr>
        </p:nvSpPr>
        <p:spPr>
          <a:xfrm>
            <a:off x="4051312" y="5027887"/>
            <a:ext cx="4051309" cy="1093387"/>
          </a:xfrm>
          <a:prstGeom prst="rect">
            <a:avLst/>
          </a:prstGeom>
          <a:solidFill>
            <a:srgbClr val="69BE28"/>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4" name="圖片版面配置區 5">
            <a:extLst>
              <a:ext uri="{FF2B5EF4-FFF2-40B4-BE49-F238E27FC236}">
                <a16:creationId xmlns:a16="http://schemas.microsoft.com/office/drawing/2014/main" id="{9F5E9543-5742-4D77-97CE-64898B1CF43A}"/>
              </a:ext>
            </a:extLst>
          </p:cNvPr>
          <p:cNvSpPr>
            <a:spLocks noGrp="1"/>
          </p:cNvSpPr>
          <p:nvPr>
            <p:ph type="pic" sz="quarter" idx="21" hasCustomPrompt="1"/>
          </p:nvPr>
        </p:nvSpPr>
        <p:spPr>
          <a:xfrm>
            <a:off x="4051311" y="1642792"/>
            <a:ext cx="4051311" cy="3390240"/>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defRPr>
            </a:lvl1pPr>
          </a:lstStyle>
          <a:p>
            <a:r>
              <a:rPr lang="en-US" altLang="zh-TW" dirty="0"/>
              <a:t>images</a:t>
            </a:r>
            <a:endParaRPr lang="zh-TW" altLang="en-US" dirty="0"/>
          </a:p>
        </p:txBody>
      </p:sp>
      <p:sp>
        <p:nvSpPr>
          <p:cNvPr id="55" name="文字版面配置區 18">
            <a:extLst>
              <a:ext uri="{FF2B5EF4-FFF2-40B4-BE49-F238E27FC236}">
                <a16:creationId xmlns:a16="http://schemas.microsoft.com/office/drawing/2014/main" id="{510C9066-B83E-49DB-9DF0-C3F84CB0A170}"/>
              </a:ext>
            </a:extLst>
          </p:cNvPr>
          <p:cNvSpPr>
            <a:spLocks noGrp="1"/>
          </p:cNvSpPr>
          <p:nvPr>
            <p:ph type="body" sz="quarter" idx="23" hasCustomPrompt="1"/>
          </p:nvPr>
        </p:nvSpPr>
        <p:spPr>
          <a:xfrm>
            <a:off x="8102625" y="5027887"/>
            <a:ext cx="4089376" cy="1093387"/>
          </a:xfrm>
          <a:prstGeom prst="rect">
            <a:avLst/>
          </a:prstGeom>
          <a:solidFill>
            <a:schemeClr val="accent3"/>
          </a:solidFill>
        </p:spPr>
        <p:txBody>
          <a:bodyPr anchor="ctr"/>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6" name="圖片版面配置區 5">
            <a:extLst>
              <a:ext uri="{FF2B5EF4-FFF2-40B4-BE49-F238E27FC236}">
                <a16:creationId xmlns:a16="http://schemas.microsoft.com/office/drawing/2014/main" id="{8ECD9BC5-B71B-4F9D-A5F8-88E1049130BA}"/>
              </a:ext>
            </a:extLst>
          </p:cNvPr>
          <p:cNvSpPr>
            <a:spLocks noGrp="1"/>
          </p:cNvSpPr>
          <p:nvPr>
            <p:ph type="pic" sz="quarter" idx="24" hasCustomPrompt="1"/>
          </p:nvPr>
        </p:nvSpPr>
        <p:spPr>
          <a:xfrm>
            <a:off x="8102625" y="1642792"/>
            <a:ext cx="4089375" cy="3390240"/>
          </a:xfrm>
          <a:prstGeom prst="rect">
            <a:avLst/>
          </a:prstGeom>
          <a:solidFill>
            <a:schemeClr val="bg1">
              <a:lumMod val="85000"/>
            </a:schemeClr>
          </a:solidFill>
        </p:spPr>
        <p:txBody>
          <a:bodyPr anchor="ctr"/>
          <a:lstStyle>
            <a:lvl1pPr marL="0" indent="0" algn="ctr">
              <a:buNone/>
              <a:defRPr sz="2667">
                <a:latin typeface="Calibri" panose="020F0502020204030204" pitchFamily="34" charset="0"/>
              </a:defRPr>
            </a:lvl1pPr>
          </a:lstStyle>
          <a:p>
            <a:r>
              <a:rPr lang="en-US" altLang="zh-TW" dirty="0"/>
              <a:t>images</a:t>
            </a:r>
            <a:endParaRPr lang="zh-TW" altLang="en-US" dirty="0"/>
          </a:p>
        </p:txBody>
      </p:sp>
      <p:sp>
        <p:nvSpPr>
          <p:cNvPr id="63" name="文字版面配置區 20">
            <a:extLst>
              <a:ext uri="{FF2B5EF4-FFF2-40B4-BE49-F238E27FC236}">
                <a16:creationId xmlns:a16="http://schemas.microsoft.com/office/drawing/2014/main" id="{E84AABBE-C906-4DE2-9B7E-749E90AB7A08}"/>
              </a:ext>
            </a:extLst>
          </p:cNvPr>
          <p:cNvSpPr>
            <a:spLocks noGrp="1"/>
          </p:cNvSpPr>
          <p:nvPr>
            <p:ph type="body" sz="quarter" idx="25" hasCustomPrompt="1"/>
          </p:nvPr>
        </p:nvSpPr>
        <p:spPr>
          <a:xfrm>
            <a:off x="1126993" y="3450460"/>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a:t>
            </a:r>
            <a:endParaRPr lang="zh-TW" altLang="en-US" dirty="0"/>
          </a:p>
        </p:txBody>
      </p:sp>
      <p:sp>
        <p:nvSpPr>
          <p:cNvPr id="64" name="文字版面配置區 20">
            <a:extLst>
              <a:ext uri="{FF2B5EF4-FFF2-40B4-BE49-F238E27FC236}">
                <a16:creationId xmlns:a16="http://schemas.microsoft.com/office/drawing/2014/main" id="{E91BD225-CAB6-4E90-9F8F-F335537BF65D}"/>
              </a:ext>
            </a:extLst>
          </p:cNvPr>
          <p:cNvSpPr>
            <a:spLocks noGrp="1"/>
          </p:cNvSpPr>
          <p:nvPr>
            <p:ph type="body" sz="quarter" idx="26" hasCustomPrompt="1"/>
          </p:nvPr>
        </p:nvSpPr>
        <p:spPr>
          <a:xfrm>
            <a:off x="2080590" y="4299358"/>
            <a:ext cx="1081452"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1">
                <a:solidFill>
                  <a:schemeClr val="bg1"/>
                </a:solidFill>
                <a:latin typeface="Microsoft YaHei" panose="020B0503020204020204" pitchFamily="34" charset="-122"/>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zh-TW" altLang="en-US" dirty="0"/>
              <a:t>億</a:t>
            </a:r>
          </a:p>
        </p:txBody>
      </p:sp>
      <p:sp>
        <p:nvSpPr>
          <p:cNvPr id="65" name="文字版面配置區 20">
            <a:extLst>
              <a:ext uri="{FF2B5EF4-FFF2-40B4-BE49-F238E27FC236}">
                <a16:creationId xmlns:a16="http://schemas.microsoft.com/office/drawing/2014/main" id="{3A34AD3F-9140-4A65-9DAE-F7014F9578B6}"/>
              </a:ext>
            </a:extLst>
          </p:cNvPr>
          <p:cNvSpPr>
            <a:spLocks noGrp="1"/>
          </p:cNvSpPr>
          <p:nvPr>
            <p:ph type="body" sz="quarter" idx="27" hasCustomPrompt="1"/>
          </p:nvPr>
        </p:nvSpPr>
        <p:spPr>
          <a:xfrm>
            <a:off x="4895173" y="3405119"/>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2</a:t>
            </a:r>
            <a:endParaRPr lang="zh-TW" altLang="en-US" dirty="0"/>
          </a:p>
        </p:txBody>
      </p:sp>
      <p:sp>
        <p:nvSpPr>
          <p:cNvPr id="66" name="文字版面配置區 20">
            <a:extLst>
              <a:ext uri="{FF2B5EF4-FFF2-40B4-BE49-F238E27FC236}">
                <a16:creationId xmlns:a16="http://schemas.microsoft.com/office/drawing/2014/main" id="{A083966D-F9B8-430C-93F1-940333B06F45}"/>
              </a:ext>
            </a:extLst>
          </p:cNvPr>
          <p:cNvSpPr>
            <a:spLocks noGrp="1"/>
          </p:cNvSpPr>
          <p:nvPr>
            <p:ph type="body" sz="quarter" idx="28" hasCustomPrompt="1"/>
          </p:nvPr>
        </p:nvSpPr>
        <p:spPr>
          <a:xfrm>
            <a:off x="5848769" y="4317975"/>
            <a:ext cx="1501376"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NTD</a:t>
            </a:r>
            <a:endParaRPr lang="zh-TW" altLang="en-US" dirty="0"/>
          </a:p>
        </p:txBody>
      </p:sp>
      <p:sp>
        <p:nvSpPr>
          <p:cNvPr id="67" name="文字版面配置區 20">
            <a:extLst>
              <a:ext uri="{FF2B5EF4-FFF2-40B4-BE49-F238E27FC236}">
                <a16:creationId xmlns:a16="http://schemas.microsoft.com/office/drawing/2014/main" id="{810B07CB-3E23-4C00-B891-73E329430015}"/>
              </a:ext>
            </a:extLst>
          </p:cNvPr>
          <p:cNvSpPr>
            <a:spLocks noGrp="1"/>
          </p:cNvSpPr>
          <p:nvPr>
            <p:ph type="body" sz="quarter" idx="29" hasCustomPrompt="1"/>
          </p:nvPr>
        </p:nvSpPr>
        <p:spPr>
          <a:xfrm>
            <a:off x="9415074" y="3405119"/>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3</a:t>
            </a:r>
            <a:endParaRPr lang="zh-TW" altLang="en-US" dirty="0"/>
          </a:p>
        </p:txBody>
      </p:sp>
      <p:sp>
        <p:nvSpPr>
          <p:cNvPr id="68" name="文字版面配置區 20">
            <a:extLst>
              <a:ext uri="{FF2B5EF4-FFF2-40B4-BE49-F238E27FC236}">
                <a16:creationId xmlns:a16="http://schemas.microsoft.com/office/drawing/2014/main" id="{39A05554-0D22-4D7A-B41F-49142CACADAE}"/>
              </a:ext>
            </a:extLst>
          </p:cNvPr>
          <p:cNvSpPr>
            <a:spLocks noGrp="1"/>
          </p:cNvSpPr>
          <p:nvPr>
            <p:ph type="body" sz="quarter" idx="30" hasCustomPrompt="1"/>
          </p:nvPr>
        </p:nvSpPr>
        <p:spPr>
          <a:xfrm>
            <a:off x="10368671" y="4317975"/>
            <a:ext cx="613831"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a:p>
            <a:pPr lvl="0"/>
            <a:endParaRPr lang="zh-TW" altLang="en-US" dirty="0"/>
          </a:p>
        </p:txBody>
      </p:sp>
      <p:sp>
        <p:nvSpPr>
          <p:cNvPr id="69" name="Slide Number Placeholder 5">
            <a:extLst>
              <a:ext uri="{FF2B5EF4-FFF2-40B4-BE49-F238E27FC236}">
                <a16:creationId xmlns:a16="http://schemas.microsoft.com/office/drawing/2014/main" id="{7B29BBBD-3AC2-4704-9937-C6A4A785F0E2}"/>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7"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101653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Content_1">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7F3511B9-1220-48E6-B393-404168BBFEC4}"/>
              </a:ext>
            </a:extLst>
          </p:cNvPr>
          <p:cNvSpPr>
            <a:spLocks noGrp="1"/>
          </p:cNvSpPr>
          <p:nvPr>
            <p:ph type="sldNum" sz="quarter" idx="10"/>
          </p:nvPr>
        </p:nvSpPr>
        <p:spPr/>
        <p:txBody>
          <a:bodyPr/>
          <a:lstStyle>
            <a:lvl1pPr>
              <a:defRPr sz="800"/>
            </a:lvl1pPr>
          </a:lstStyle>
          <a:p>
            <a:fld id="{0AEF9A4B-07C9-404C-9053-A3A2AC3AD5D6}" type="slidenum">
              <a:rPr lang="en-GB" smtClean="0"/>
              <a:pPr/>
              <a:t>‹#›</a:t>
            </a:fld>
            <a:endParaRPr lang="en-GB" dirty="0"/>
          </a:p>
        </p:txBody>
      </p:sp>
      <p:sp>
        <p:nvSpPr>
          <p:cNvPr id="22" name="TextBox 38">
            <a:extLst>
              <a:ext uri="{FF2B5EF4-FFF2-40B4-BE49-F238E27FC236}">
                <a16:creationId xmlns:a16="http://schemas.microsoft.com/office/drawing/2014/main" id="{419493DC-0923-4185-BFFB-247A57270438}"/>
              </a:ext>
            </a:extLst>
          </p:cNvPr>
          <p:cNvSpPr txBox="1"/>
          <p:nvPr userDrawn="1"/>
        </p:nvSpPr>
        <p:spPr>
          <a:xfrm>
            <a:off x="1081225" y="2686420"/>
            <a:ext cx="3929519" cy="724696"/>
          </a:xfrm>
          <a:prstGeom prst="rect">
            <a:avLst/>
          </a:prstGeom>
        </p:spPr>
        <p:txBody>
          <a:bodyPr wrap="square" lIns="0" tIns="0" rIns="0" bIns="0" rtlCol="0">
            <a:noAutofit/>
          </a:bodyPr>
          <a:lstStyle/>
          <a:p>
            <a:pPr algn="ctr"/>
            <a:r>
              <a:rPr lang="en-US" sz="1600" dirty="0">
                <a:solidFill>
                  <a:schemeClr val="bg1"/>
                </a:solidFill>
                <a:latin typeface="Riona Sans Regular" panose="01000000000000000000" pitchFamily="50" charset="0"/>
              </a:rPr>
              <a:t>Placed orders in wafer foundries greater than TWD 530BN in past 10 years</a:t>
            </a:r>
          </a:p>
        </p:txBody>
      </p:sp>
      <p:sp>
        <p:nvSpPr>
          <p:cNvPr id="38" name="文字版面配置區 18">
            <a:extLst>
              <a:ext uri="{FF2B5EF4-FFF2-40B4-BE49-F238E27FC236}">
                <a16:creationId xmlns:a16="http://schemas.microsoft.com/office/drawing/2014/main" id="{8D0FCABE-AF67-4776-87EA-71326C26E5E1}"/>
              </a:ext>
            </a:extLst>
          </p:cNvPr>
          <p:cNvSpPr>
            <a:spLocks noGrp="1"/>
          </p:cNvSpPr>
          <p:nvPr>
            <p:ph type="body" sz="quarter" idx="17" hasCustomPrompt="1"/>
          </p:nvPr>
        </p:nvSpPr>
        <p:spPr>
          <a:xfrm>
            <a:off x="-3438" y="1636872"/>
            <a:ext cx="6090203" cy="2218785"/>
          </a:xfrm>
          <a:prstGeom prst="rect">
            <a:avLst/>
          </a:prstGeom>
          <a:solidFill>
            <a:srgbClr val="FFCA05"/>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39" name="文字版面配置區 20">
            <a:extLst>
              <a:ext uri="{FF2B5EF4-FFF2-40B4-BE49-F238E27FC236}">
                <a16:creationId xmlns:a16="http://schemas.microsoft.com/office/drawing/2014/main" id="{685CEC30-ADC6-4106-A668-F67E0A931110}"/>
              </a:ext>
            </a:extLst>
          </p:cNvPr>
          <p:cNvSpPr>
            <a:spLocks noGrp="1"/>
          </p:cNvSpPr>
          <p:nvPr>
            <p:ph type="body" sz="quarter" idx="13" hasCustomPrompt="1"/>
          </p:nvPr>
        </p:nvSpPr>
        <p:spPr>
          <a:xfrm>
            <a:off x="2220431" y="2122856"/>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0" name="文字版面配置區 20">
            <a:extLst>
              <a:ext uri="{FF2B5EF4-FFF2-40B4-BE49-F238E27FC236}">
                <a16:creationId xmlns:a16="http://schemas.microsoft.com/office/drawing/2014/main" id="{E462A135-5745-4AE6-8705-DDA97E7B2B41}"/>
              </a:ext>
            </a:extLst>
          </p:cNvPr>
          <p:cNvSpPr>
            <a:spLocks noGrp="1"/>
          </p:cNvSpPr>
          <p:nvPr>
            <p:ph type="body" sz="quarter" idx="18" hasCustomPrompt="1"/>
          </p:nvPr>
        </p:nvSpPr>
        <p:spPr>
          <a:xfrm>
            <a:off x="3353836" y="2561396"/>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1" name="文字版面配置區 18">
            <a:extLst>
              <a:ext uri="{FF2B5EF4-FFF2-40B4-BE49-F238E27FC236}">
                <a16:creationId xmlns:a16="http://schemas.microsoft.com/office/drawing/2014/main" id="{12208CFE-A144-4D8E-A81A-F1B716075E17}"/>
              </a:ext>
            </a:extLst>
          </p:cNvPr>
          <p:cNvSpPr>
            <a:spLocks noGrp="1"/>
          </p:cNvSpPr>
          <p:nvPr>
            <p:ph type="body" sz="quarter" idx="19" hasCustomPrompt="1"/>
          </p:nvPr>
        </p:nvSpPr>
        <p:spPr>
          <a:xfrm>
            <a:off x="6086766" y="1636926"/>
            <a:ext cx="6111953" cy="2218785"/>
          </a:xfrm>
          <a:prstGeom prst="rect">
            <a:avLst/>
          </a:prstGeom>
          <a:solidFill>
            <a:srgbClr val="69BE28"/>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2" name="文字版面配置區 20">
            <a:extLst>
              <a:ext uri="{FF2B5EF4-FFF2-40B4-BE49-F238E27FC236}">
                <a16:creationId xmlns:a16="http://schemas.microsoft.com/office/drawing/2014/main" id="{4C71CE92-CCCC-4E54-8190-A01893E1D9A7}"/>
              </a:ext>
            </a:extLst>
          </p:cNvPr>
          <p:cNvSpPr>
            <a:spLocks noGrp="1"/>
          </p:cNvSpPr>
          <p:nvPr>
            <p:ph type="body" sz="quarter" idx="20" hasCustomPrompt="1"/>
          </p:nvPr>
        </p:nvSpPr>
        <p:spPr>
          <a:xfrm>
            <a:off x="8326587" y="2122911"/>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3" name="文字版面配置區 20">
            <a:extLst>
              <a:ext uri="{FF2B5EF4-FFF2-40B4-BE49-F238E27FC236}">
                <a16:creationId xmlns:a16="http://schemas.microsoft.com/office/drawing/2014/main" id="{E787113F-C9FE-4326-BE23-11EDE7AAF2A2}"/>
              </a:ext>
            </a:extLst>
          </p:cNvPr>
          <p:cNvSpPr>
            <a:spLocks noGrp="1"/>
          </p:cNvSpPr>
          <p:nvPr>
            <p:ph type="body" sz="quarter" idx="21" hasCustomPrompt="1"/>
          </p:nvPr>
        </p:nvSpPr>
        <p:spPr>
          <a:xfrm>
            <a:off x="9459992" y="2561451"/>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5" name="文字版面配置區 18">
            <a:extLst>
              <a:ext uri="{FF2B5EF4-FFF2-40B4-BE49-F238E27FC236}">
                <a16:creationId xmlns:a16="http://schemas.microsoft.com/office/drawing/2014/main" id="{464EEFDA-5CD6-418C-A47C-55ECA4E7B1CF}"/>
              </a:ext>
            </a:extLst>
          </p:cNvPr>
          <p:cNvSpPr>
            <a:spLocks noGrp="1"/>
          </p:cNvSpPr>
          <p:nvPr>
            <p:ph type="body" sz="quarter" idx="22" hasCustomPrompt="1"/>
          </p:nvPr>
        </p:nvSpPr>
        <p:spPr>
          <a:xfrm>
            <a:off x="-3437" y="3855657"/>
            <a:ext cx="3052800" cy="2258752"/>
          </a:xfrm>
          <a:prstGeom prst="rect">
            <a:avLst/>
          </a:prstGeom>
          <a:solidFill>
            <a:srgbClr val="00A1DE"/>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6" name="文字版面配置區 20">
            <a:extLst>
              <a:ext uri="{FF2B5EF4-FFF2-40B4-BE49-F238E27FC236}">
                <a16:creationId xmlns:a16="http://schemas.microsoft.com/office/drawing/2014/main" id="{C9D1CCEB-7E90-4826-8AB3-562AB0C635AF}"/>
              </a:ext>
            </a:extLst>
          </p:cNvPr>
          <p:cNvSpPr>
            <a:spLocks noGrp="1"/>
          </p:cNvSpPr>
          <p:nvPr>
            <p:ph type="body" sz="quarter" idx="23" hasCustomPrompt="1"/>
          </p:nvPr>
        </p:nvSpPr>
        <p:spPr>
          <a:xfrm>
            <a:off x="717647"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7" name="文字版面配置區 20">
            <a:extLst>
              <a:ext uri="{FF2B5EF4-FFF2-40B4-BE49-F238E27FC236}">
                <a16:creationId xmlns:a16="http://schemas.microsoft.com/office/drawing/2014/main" id="{AC5A051B-5BC0-47CD-A780-84938DD0592C}"/>
              </a:ext>
            </a:extLst>
          </p:cNvPr>
          <p:cNvSpPr>
            <a:spLocks noGrp="1"/>
          </p:cNvSpPr>
          <p:nvPr>
            <p:ph type="body" sz="quarter" idx="24" hasCustomPrompt="1"/>
          </p:nvPr>
        </p:nvSpPr>
        <p:spPr>
          <a:xfrm>
            <a:off x="1851052"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8" name="文字版面配置區 18">
            <a:extLst>
              <a:ext uri="{FF2B5EF4-FFF2-40B4-BE49-F238E27FC236}">
                <a16:creationId xmlns:a16="http://schemas.microsoft.com/office/drawing/2014/main" id="{4E9F919C-75AF-4751-8FE3-9601FEFC2CC7}"/>
              </a:ext>
            </a:extLst>
          </p:cNvPr>
          <p:cNvSpPr>
            <a:spLocks noGrp="1"/>
          </p:cNvSpPr>
          <p:nvPr>
            <p:ph type="body" sz="quarter" idx="25" hasCustomPrompt="1"/>
          </p:nvPr>
        </p:nvSpPr>
        <p:spPr>
          <a:xfrm>
            <a:off x="3044121" y="3855657"/>
            <a:ext cx="3052800" cy="2258752"/>
          </a:xfrm>
          <a:prstGeom prst="rect">
            <a:avLst/>
          </a:prstGeom>
          <a:solidFill>
            <a:srgbClr val="E11E3C"/>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9" name="文字版面配置區 20">
            <a:extLst>
              <a:ext uri="{FF2B5EF4-FFF2-40B4-BE49-F238E27FC236}">
                <a16:creationId xmlns:a16="http://schemas.microsoft.com/office/drawing/2014/main" id="{FBC7B4DE-50E2-4A0F-88E0-1DDB9A572A38}"/>
              </a:ext>
            </a:extLst>
          </p:cNvPr>
          <p:cNvSpPr>
            <a:spLocks noGrp="1"/>
          </p:cNvSpPr>
          <p:nvPr>
            <p:ph type="body" sz="quarter" idx="26" hasCustomPrompt="1"/>
          </p:nvPr>
        </p:nvSpPr>
        <p:spPr>
          <a:xfrm>
            <a:off x="3765205"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0" name="文字版面配置區 20">
            <a:extLst>
              <a:ext uri="{FF2B5EF4-FFF2-40B4-BE49-F238E27FC236}">
                <a16:creationId xmlns:a16="http://schemas.microsoft.com/office/drawing/2014/main" id="{909C1222-638E-470E-B9E1-FC4D606B1456}"/>
              </a:ext>
            </a:extLst>
          </p:cNvPr>
          <p:cNvSpPr>
            <a:spLocks noGrp="1"/>
          </p:cNvSpPr>
          <p:nvPr>
            <p:ph type="body" sz="quarter" idx="27" hasCustomPrompt="1"/>
          </p:nvPr>
        </p:nvSpPr>
        <p:spPr>
          <a:xfrm>
            <a:off x="4898611"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51" name="文字版面配置區 18">
            <a:extLst>
              <a:ext uri="{FF2B5EF4-FFF2-40B4-BE49-F238E27FC236}">
                <a16:creationId xmlns:a16="http://schemas.microsoft.com/office/drawing/2014/main" id="{C446EE38-EAAB-407A-B1C9-C1A135082D78}"/>
              </a:ext>
            </a:extLst>
          </p:cNvPr>
          <p:cNvSpPr>
            <a:spLocks noGrp="1"/>
          </p:cNvSpPr>
          <p:nvPr>
            <p:ph type="body" sz="quarter" idx="28" hasCustomPrompt="1"/>
          </p:nvPr>
        </p:nvSpPr>
        <p:spPr>
          <a:xfrm>
            <a:off x="6092563" y="3855657"/>
            <a:ext cx="3052800" cy="2258752"/>
          </a:xfrm>
          <a:prstGeom prst="rect">
            <a:avLst/>
          </a:prstGeom>
          <a:solidFill>
            <a:srgbClr val="036639"/>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2" name="文字版面配置區 20">
            <a:extLst>
              <a:ext uri="{FF2B5EF4-FFF2-40B4-BE49-F238E27FC236}">
                <a16:creationId xmlns:a16="http://schemas.microsoft.com/office/drawing/2014/main" id="{447FD56C-B88A-4A5D-9F66-72C92D51F036}"/>
              </a:ext>
            </a:extLst>
          </p:cNvPr>
          <p:cNvSpPr>
            <a:spLocks noGrp="1"/>
          </p:cNvSpPr>
          <p:nvPr>
            <p:ph type="body" sz="quarter" idx="29" hasCustomPrompt="1"/>
          </p:nvPr>
        </p:nvSpPr>
        <p:spPr>
          <a:xfrm>
            <a:off x="6813647" y="4200245"/>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3" name="文字版面配置區 20">
            <a:extLst>
              <a:ext uri="{FF2B5EF4-FFF2-40B4-BE49-F238E27FC236}">
                <a16:creationId xmlns:a16="http://schemas.microsoft.com/office/drawing/2014/main" id="{1D8D1BCE-B5CD-4F50-91A7-A5DAD74F21F2}"/>
              </a:ext>
            </a:extLst>
          </p:cNvPr>
          <p:cNvSpPr>
            <a:spLocks noGrp="1"/>
          </p:cNvSpPr>
          <p:nvPr>
            <p:ph type="body" sz="quarter" idx="30" hasCustomPrompt="1"/>
          </p:nvPr>
        </p:nvSpPr>
        <p:spPr>
          <a:xfrm>
            <a:off x="7947052" y="4638786"/>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54" name="文字版面配置區 18">
            <a:extLst>
              <a:ext uri="{FF2B5EF4-FFF2-40B4-BE49-F238E27FC236}">
                <a16:creationId xmlns:a16="http://schemas.microsoft.com/office/drawing/2014/main" id="{C7E1CE88-35E0-437D-B317-F6C943D2A398}"/>
              </a:ext>
            </a:extLst>
          </p:cNvPr>
          <p:cNvSpPr>
            <a:spLocks noGrp="1"/>
          </p:cNvSpPr>
          <p:nvPr>
            <p:ph type="body" sz="quarter" idx="31" hasCustomPrompt="1"/>
          </p:nvPr>
        </p:nvSpPr>
        <p:spPr>
          <a:xfrm>
            <a:off x="9145919" y="3855657"/>
            <a:ext cx="3052800" cy="2258752"/>
          </a:xfrm>
          <a:prstGeom prst="rect">
            <a:avLst/>
          </a:prstGeom>
          <a:solidFill>
            <a:srgbClr val="1717A3"/>
          </a:solidFill>
        </p:spPr>
        <p:txBody>
          <a:bodyPr wrap="none" bIns="216000" anchor="b"/>
          <a:lstStyle>
            <a:lvl1pPr marL="0" indent="0" algn="ctr">
              <a:buNone/>
              <a:defRPr sz="160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5" name="文字版面配置區 20">
            <a:extLst>
              <a:ext uri="{FF2B5EF4-FFF2-40B4-BE49-F238E27FC236}">
                <a16:creationId xmlns:a16="http://schemas.microsoft.com/office/drawing/2014/main" id="{5F198E52-2C68-449B-9805-6833DF0381BF}"/>
              </a:ext>
            </a:extLst>
          </p:cNvPr>
          <p:cNvSpPr>
            <a:spLocks noGrp="1"/>
          </p:cNvSpPr>
          <p:nvPr>
            <p:ph type="body" sz="quarter" idx="32" hasCustomPrompt="1"/>
          </p:nvPr>
        </p:nvSpPr>
        <p:spPr>
          <a:xfrm>
            <a:off x="9867003"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6" name="文字版面配置區 20">
            <a:extLst>
              <a:ext uri="{FF2B5EF4-FFF2-40B4-BE49-F238E27FC236}">
                <a16:creationId xmlns:a16="http://schemas.microsoft.com/office/drawing/2014/main" id="{4486E9A9-6EC2-4184-84F7-3800857882F1}"/>
              </a:ext>
            </a:extLst>
          </p:cNvPr>
          <p:cNvSpPr>
            <a:spLocks noGrp="1"/>
          </p:cNvSpPr>
          <p:nvPr>
            <p:ph type="body" sz="quarter" idx="33" hasCustomPrompt="1"/>
          </p:nvPr>
        </p:nvSpPr>
        <p:spPr>
          <a:xfrm>
            <a:off x="11000408"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a:solidFill>
                  <a:schemeClr val="bg1"/>
                </a:solidFill>
                <a:latin typeface="Calibri" panose="020F0502020204030204" pitchFamily="34" charset="0"/>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24"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Tree>
    <p:extLst>
      <p:ext uri="{BB962C8B-B14F-4D97-AF65-F5344CB8AC3E}">
        <p14:creationId xmlns:p14="http://schemas.microsoft.com/office/powerpoint/2010/main" val="26555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432000"/>
            <a:ext cx="10972800" cy="1269800"/>
          </a:xfrm>
        </p:spPr>
        <p:txBody>
          <a:bodyPr tIns="0"/>
          <a:lstStyle>
            <a:lvl1pPr>
              <a:defRPr>
                <a:solidFill>
                  <a:schemeClr val="accent1"/>
                </a:solidFill>
              </a:defRPr>
            </a:lvl1pPr>
          </a:lstStyle>
          <a:p>
            <a:r>
              <a:rPr lang="zh-TW" altLang="en-US"/>
              <a:t>按一下以編輯母片標題樣式</a:t>
            </a:r>
            <a:endParaRPr lang="en-US" dirty="0"/>
          </a:p>
        </p:txBody>
      </p:sp>
      <p:sp>
        <p:nvSpPr>
          <p:cNvPr id="4" name="Date Placeholder 3"/>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5" name="Footer Placeholder 4"/>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
        <p:nvSpPr>
          <p:cNvPr id="8" name="Content Placeholder 7"/>
          <p:cNvSpPr>
            <a:spLocks noGrp="1"/>
          </p:cNvSpPr>
          <p:nvPr>
            <p:ph sz="quarter" idx="13"/>
          </p:nvPr>
        </p:nvSpPr>
        <p:spPr>
          <a:xfrm>
            <a:off x="609600" y="1866900"/>
            <a:ext cx="10972800" cy="428942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13942911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39A1E"/>
        </a:solidFill>
        <a:effectLst/>
      </p:bgPr>
    </p:bg>
    <p:spTree>
      <p:nvGrpSpPr>
        <p:cNvPr id="1" name=""/>
        <p:cNvGrpSpPr/>
        <p:nvPr/>
      </p:nvGrpSpPr>
      <p:grpSpPr>
        <a:xfrm>
          <a:off x="0" y="0"/>
          <a:ext cx="0" cy="0"/>
          <a:chOff x="0" y="0"/>
          <a:chExt cx="0" cy="0"/>
        </a:xfrm>
      </p:grpSpPr>
      <p:grpSp>
        <p:nvGrpSpPr>
          <p:cNvPr id="10" name="群組 9"/>
          <p:cNvGrpSpPr/>
          <p:nvPr userDrawn="1"/>
        </p:nvGrpSpPr>
        <p:grpSpPr>
          <a:xfrm>
            <a:off x="347135" y="6339833"/>
            <a:ext cx="8049652" cy="374824"/>
            <a:chOff x="260351" y="4754875"/>
            <a:chExt cx="6037239" cy="281118"/>
          </a:xfrm>
        </p:grpSpPr>
        <p:sp>
          <p:nvSpPr>
            <p:cNvPr id="11" name="Footer Placeholder 3">
              <a:extLst>
                <a:ext uri="{FF2B5EF4-FFF2-40B4-BE49-F238E27FC236}">
                  <a16:creationId xmlns:a16="http://schemas.microsoft.com/office/drawing/2014/main" id="{996369C5-4144-4203-867D-86A1EF918D4D}"/>
                </a:ext>
              </a:extLst>
            </p:cNvPr>
            <p:cNvSpPr txBox="1">
              <a:spLocks/>
            </p:cNvSpPr>
            <p:nvPr userDrawn="1"/>
          </p:nvSpPr>
          <p:spPr>
            <a:xfrm>
              <a:off x="1170542" y="4854908"/>
              <a:ext cx="5127048" cy="181085"/>
            </a:xfrm>
            <a:prstGeom prst="rect">
              <a:avLst/>
            </a:prstGeom>
          </p:spPr>
          <p:txBody>
            <a:bodyPr vert="horz" lIns="0" tIns="0" rIns="0" bIns="0" rtlCol="0">
              <a:noAutofit/>
            </a:bodyPr>
            <a:lstStyle>
              <a:lvl1pPr marL="271463" indent="-271463" algn="l" defTabSz="914400" rtl="0" eaLnBrk="1" latinLnBrk="0" hangingPunct="1">
                <a:lnSpc>
                  <a:spcPct val="90000"/>
                </a:lnSpc>
                <a:spcBef>
                  <a:spcPts val="1200"/>
                </a:spcBef>
                <a:buFont typeface="Arial" panose="020B0604020202020204" pitchFamily="34" charset="0"/>
                <a:buChar char="•"/>
                <a:defRPr sz="2600" kern="1200">
                  <a:solidFill>
                    <a:schemeClr val="tx1"/>
                  </a:solidFill>
                  <a:latin typeface="+mn-lt"/>
                  <a:ea typeface="+mn-ea"/>
                  <a:cs typeface="+mn-cs"/>
                </a:defRPr>
              </a:lvl1pPr>
              <a:lvl2pPr marL="569913" indent="-112713" algn="l" defTabSz="914400" rtl="0" eaLnBrk="1" latinLnBrk="0" hangingPunct="1">
                <a:lnSpc>
                  <a:spcPct val="90000"/>
                </a:lnSpc>
                <a:spcBef>
                  <a:spcPts val="900"/>
                </a:spcBef>
                <a:buFont typeface="Calibri Light" panose="020F0302020204030204" pitchFamily="34" charset="0"/>
                <a:buChar char="–"/>
                <a:defRPr sz="900" kern="1200">
                  <a:solidFill>
                    <a:schemeClr val="tx1"/>
                  </a:solidFill>
                  <a:latin typeface="+mn-lt"/>
                  <a:ea typeface="+mn-ea"/>
                  <a:cs typeface="+mn-cs"/>
                </a:defRPr>
              </a:lvl2pPr>
              <a:lvl3pPr marL="1028700" indent="-120650" algn="l" defTabSz="914400" rtl="0" eaLnBrk="1" latinLnBrk="0" hangingPunct="1">
                <a:lnSpc>
                  <a:spcPct val="90000"/>
                </a:lnSpc>
                <a:spcBef>
                  <a:spcPts val="600"/>
                </a:spcBef>
                <a:buFont typeface="Arial" panose="020B0604020202020204" pitchFamily="34" charset="0"/>
                <a:buChar char="-"/>
                <a:defRPr sz="900" kern="1200">
                  <a:solidFill>
                    <a:schemeClr val="tx1"/>
                  </a:solidFill>
                  <a:latin typeface="+mn-lt"/>
                  <a:ea typeface="+mn-ea"/>
                  <a:cs typeface="+mn-cs"/>
                </a:defRPr>
              </a:lvl3pPr>
              <a:lvl4pPr marL="1484313" indent="-122238"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4pPr>
              <a:lvl5pPr marL="1943100" indent="-111125"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800" kern="1200" dirty="0">
                  <a:solidFill>
                    <a:schemeClr val="bg1"/>
                  </a:solidFill>
                  <a:effectLst/>
                  <a:latin typeface="+mn-lt"/>
                  <a:ea typeface="+mn-ea"/>
                  <a:cs typeface="+mn-cs"/>
                </a:rPr>
                <a:t>MediaTek Proprietary and Confidential. © 2023 MediaTek Inc. All rights reserved</a:t>
              </a:r>
              <a:r>
                <a:rPr lang="en-US" altLang="zh-TW" sz="800" kern="1200" dirty="0">
                  <a:solidFill>
                    <a:schemeClr val="bg1">
                      <a:lumMod val="50000"/>
                    </a:schemeClr>
                  </a:solidFill>
                  <a:effectLst/>
                  <a:latin typeface="+mn-lt"/>
                  <a:ea typeface="+mn-ea"/>
                  <a:cs typeface="+mn-cs"/>
                </a:rPr>
                <a:t>.</a:t>
              </a:r>
              <a:endParaRPr lang="en-GB" sz="800" dirty="0">
                <a:solidFill>
                  <a:schemeClr val="bg1">
                    <a:lumMod val="50000"/>
                  </a:schemeClr>
                </a:solidFill>
                <a:latin typeface="+mn-lt"/>
              </a:endParaRPr>
            </a:p>
          </p:txBody>
        </p:sp>
        <p:pic>
          <p:nvPicPr>
            <p:cNvPr id="12" name="圖片 11">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0351" y="4754875"/>
              <a:ext cx="885824" cy="224318"/>
            </a:xfrm>
            <a:prstGeom prst="rect">
              <a:avLst/>
            </a:prstGeom>
          </p:spPr>
        </p:pic>
      </p:grpSp>
    </p:spTree>
    <p:extLst>
      <p:ext uri="{BB962C8B-B14F-4D97-AF65-F5344CB8AC3E}">
        <p14:creationId xmlns:p14="http://schemas.microsoft.com/office/powerpoint/2010/main" val="382339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rgbClr val="F39A1E"/>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0F29723-1978-4CBE-8209-372F4A1F2F7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5" name="圖形 4">
            <a:extLst>
              <a:ext uri="{FF2B5EF4-FFF2-40B4-BE49-F238E27FC236}">
                <a16:creationId xmlns:a16="http://schemas.microsoft.com/office/drawing/2014/main" id="{82CBF49B-F09E-4FD8-AA32-33CCF5A10E2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4600" y="3016250"/>
            <a:ext cx="2082800" cy="825500"/>
          </a:xfrm>
          <a:prstGeom prst="rect">
            <a:avLst/>
          </a:prstGeom>
        </p:spPr>
      </p:pic>
    </p:spTree>
    <p:extLst>
      <p:ext uri="{BB962C8B-B14F-4D97-AF65-F5344CB8AC3E}">
        <p14:creationId xmlns:p14="http://schemas.microsoft.com/office/powerpoint/2010/main" val="277896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Wallpaper Title Slide">
    <p:bg>
      <p:bgPr>
        <a:solidFill>
          <a:srgbClr val="F39A1E"/>
        </a:solidFill>
        <a:effectLst/>
      </p:bgPr>
    </p:bg>
    <p:spTree>
      <p:nvGrpSpPr>
        <p:cNvPr id="1" name=""/>
        <p:cNvGrpSpPr/>
        <p:nvPr/>
      </p:nvGrpSpPr>
      <p:grpSpPr>
        <a:xfrm>
          <a:off x="0" y="0"/>
          <a:ext cx="0" cy="0"/>
          <a:chOff x="0" y="0"/>
          <a:chExt cx="0" cy="0"/>
        </a:xfrm>
      </p:grpSpPr>
      <p:pic>
        <p:nvPicPr>
          <p:cNvPr id="546" name="圖片 545">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951" y="543560"/>
            <a:ext cx="1948684" cy="532141"/>
          </a:xfrm>
          <a:prstGeom prst="rect">
            <a:avLst/>
          </a:prstGeom>
        </p:spPr>
      </p:pic>
      <p:sp>
        <p:nvSpPr>
          <p:cNvPr id="1104" name="文字方塊 1103"/>
          <p:cNvSpPr txBox="1"/>
          <p:nvPr userDrawn="1"/>
        </p:nvSpPr>
        <p:spPr>
          <a:xfrm>
            <a:off x="262631" y="3976582"/>
            <a:ext cx="9119007" cy="2596416"/>
          </a:xfrm>
          <a:prstGeom prst="rect">
            <a:avLst/>
          </a:prstGeom>
          <a:noFill/>
        </p:spPr>
        <p:txBody>
          <a:bodyPr wrap="square" rtlCol="0">
            <a:spAutoFit/>
          </a:bodyPr>
          <a:lstStyle/>
          <a:p>
            <a:r>
              <a:rPr lang="en-US" altLang="zh-TW" sz="1200" b="1" kern="1200" dirty="0" err="1">
                <a:solidFill>
                  <a:schemeClr val="bg1"/>
                </a:solidFill>
                <a:effectLst/>
                <a:latin typeface="+mn-lt"/>
                <a:ea typeface="+mn-ea"/>
                <a:cs typeface="+mn-cs"/>
              </a:rPr>
              <a:t>MediaTek</a:t>
            </a:r>
            <a:r>
              <a:rPr lang="en-US" altLang="zh-TW" sz="1200" b="1" kern="1200" dirty="0">
                <a:solidFill>
                  <a:schemeClr val="bg1"/>
                </a:solidFill>
                <a:effectLst/>
                <a:latin typeface="+mn-lt"/>
                <a:ea typeface="+mn-ea"/>
                <a:cs typeface="+mn-cs"/>
              </a:rPr>
              <a:t> Proprietary and Confidential</a:t>
            </a:r>
            <a:endParaRPr lang="zh-TW" altLang="zh-TW" sz="1200" b="1" kern="1200" dirty="0">
              <a:solidFill>
                <a:schemeClr val="bg1"/>
              </a:solidFill>
              <a:effectLst/>
              <a:latin typeface="+mn-lt"/>
              <a:ea typeface="+mn-ea"/>
              <a:cs typeface="+mn-cs"/>
            </a:endParaRPr>
          </a:p>
          <a:p>
            <a:r>
              <a:rPr lang="en-US" altLang="zh-TW" sz="1200" b="1" kern="1200" dirty="0">
                <a:solidFill>
                  <a:schemeClr val="bg1"/>
                </a:solidFill>
                <a:effectLst/>
                <a:latin typeface="+mn-lt"/>
                <a:ea typeface="+mn-ea"/>
                <a:cs typeface="+mn-cs"/>
              </a:rPr>
              <a:t> </a:t>
            </a:r>
            <a:endParaRPr lang="zh-TW" altLang="zh-TW" sz="1200" b="1"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 2023 MediaTek Inc. All rights reserved. The term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refers to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Inc. and/or its affiliates.</a:t>
            </a:r>
            <a:endParaRPr lang="zh-TW" altLang="zh-TW" sz="1067"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 </a:t>
            </a:r>
            <a:endParaRPr lang="zh-TW" altLang="zh-TW" sz="1067"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This document has been prepared solely for informational purposes. The content herein is made available to a restricted number of clients or partners, for internal use, pursuant to a license agreement or any other applicable agreement and subject to this notice. THIS DOCUMENT AND ANY ORAL INFORMATION PROVIDED BY MEDIATEK IN CONNECTION WITH THIS DOCUMENT (COLLECTIVELY THIS “DOCUMENT”), IF ANY, ARE PROVIDED “AS IS” WITHOUT WARRANTY OF ANY KIND, WHETHER EXPRESS, IMPLIED, STATUTORY, OR OTHERWISE. MEDIATEK DOES NOT WARRANT OR MAKE ANY REPRESENTATIONS OR GUARANTEE REGARDING THE USE OR THE RESULT OF THE USE OF THIS DOCUMENT IN TERMS OF CORRECTNESS, ACCURACY, TIMELINESS, RELIABILITY, OR OTHERWISE. </a:t>
            </a:r>
            <a:r>
              <a:rPr lang="en-US" altLang="zh-TW" sz="1067" kern="1200" cap="all" dirty="0" err="1">
                <a:solidFill>
                  <a:schemeClr val="bg1"/>
                </a:solidFill>
                <a:effectLst/>
                <a:latin typeface="+mn-lt"/>
                <a:ea typeface="+mn-ea"/>
                <a:cs typeface="+mn-cs"/>
              </a:rPr>
              <a:t>MediaTek</a:t>
            </a:r>
            <a:r>
              <a:rPr lang="en-US" altLang="zh-TW" sz="1067" kern="1200" cap="all" dirty="0">
                <a:solidFill>
                  <a:schemeClr val="bg1"/>
                </a:solidFill>
                <a:effectLst/>
                <a:latin typeface="+mn-lt"/>
                <a:ea typeface="+mn-ea"/>
                <a:cs typeface="+mn-cs"/>
              </a:rPr>
              <a:t> specifically disclaims all warranties of merchantability, non-infringement and fitness for a particular purpose and any warranties arising out of course of performance, course of dealing or usage of trade. </a:t>
            </a:r>
            <a:r>
              <a:rPr lang="en-US" altLang="zh-TW" sz="1067" kern="1200" dirty="0">
                <a:solidFill>
                  <a:schemeClr val="bg1"/>
                </a:solidFill>
                <a:effectLst/>
                <a:latin typeface="+mn-lt"/>
                <a:ea typeface="+mn-ea"/>
                <a:cs typeface="+mn-cs"/>
              </a:rPr>
              <a:t>This Document must be held in strict confidence and may not be communicated, reproduced, distributed or disclosed to any third party or to any other person, or being referred to publicly, in whole or in part at any time except with </a:t>
            </a:r>
            <a:r>
              <a:rPr lang="en-US" altLang="zh-TW" sz="1067" kern="1200" dirty="0" err="1">
                <a:solidFill>
                  <a:schemeClr val="bg1"/>
                </a:solidFill>
                <a:effectLst/>
                <a:latin typeface="+mn-lt"/>
                <a:ea typeface="+mn-ea"/>
                <a:cs typeface="+mn-cs"/>
              </a:rPr>
              <a:t>MediaTek’s</a:t>
            </a:r>
            <a:r>
              <a:rPr lang="en-US" altLang="zh-TW" sz="1067" kern="1200" dirty="0">
                <a:solidFill>
                  <a:schemeClr val="bg1"/>
                </a:solidFill>
                <a:effectLst/>
                <a:latin typeface="+mn-lt"/>
                <a:ea typeface="+mn-ea"/>
                <a:cs typeface="+mn-cs"/>
              </a:rPr>
              <a:t> prior written consent, which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reserves the right to deny for any reason. You agree to indemnify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for any loss or damages suffered by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for your unauthorized use or disclosure of this Document, in whole or in part.  If you are not the intended recipient of this document, please delete and destroy all copies immediately.</a:t>
            </a:r>
            <a:endParaRPr lang="zh-TW" altLang="zh-TW" sz="1067" kern="1200" dirty="0">
              <a:solidFill>
                <a:schemeClr val="bg1"/>
              </a:solidFill>
              <a:effectLst/>
              <a:latin typeface="+mn-lt"/>
              <a:ea typeface="+mn-ea"/>
              <a:cs typeface="+mn-cs"/>
            </a:endParaRPr>
          </a:p>
        </p:txBody>
      </p:sp>
    </p:spTree>
    <p:extLst>
      <p:ext uri="{BB962C8B-B14F-4D97-AF65-F5344CB8AC3E}">
        <p14:creationId xmlns:p14="http://schemas.microsoft.com/office/powerpoint/2010/main" val="55640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guide id="3" pos="317">
          <p15:clr>
            <a:srgbClr val="FBAE40"/>
          </p15:clr>
        </p15:guide>
        <p15:guide id="4" orient="horz" pos="130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432000"/>
            <a:ext cx="10972800" cy="1269800"/>
          </a:xfrm>
        </p:spPr>
        <p:txBody>
          <a:bodyPr tIns="0"/>
          <a:lstStyle>
            <a:lvl1pPr>
              <a:defRPr>
                <a:solidFill>
                  <a:schemeClr val="accent1"/>
                </a:solidFill>
              </a:defRPr>
            </a:lvl1pPr>
          </a:lstStyle>
          <a:p>
            <a:r>
              <a:rPr lang="zh-TW" altLang="en-US"/>
              <a:t>按一下以編輯母片標題樣式</a:t>
            </a:r>
            <a:endParaRPr lang="en-US" dirty="0"/>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
        <p:nvSpPr>
          <p:cNvPr id="8" name="Content Placeholder 7"/>
          <p:cNvSpPr>
            <a:spLocks noGrp="1"/>
          </p:cNvSpPr>
          <p:nvPr>
            <p:ph sz="quarter" idx="13"/>
          </p:nvPr>
        </p:nvSpPr>
        <p:spPr>
          <a:xfrm>
            <a:off x="609600" y="1866900"/>
            <a:ext cx="10972800" cy="428942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834131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object">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6794AFC8-CC24-4E8C-9AD6-F0E7C2E23475}"/>
              </a:ext>
            </a:extLst>
          </p:cNvPr>
          <p:cNvSpPr/>
          <p:nvPr/>
        </p:nvSpPr>
        <p:spPr>
          <a:xfrm>
            <a:off x="775315" y="6218097"/>
            <a:ext cx="360000" cy="360000"/>
          </a:xfrm>
          <a:prstGeom prst="diamond">
            <a:avLst/>
          </a:prstGeom>
          <a:solidFill>
            <a:srgbClr val="EBECE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E6C78D6-33C3-4C37-A615-7F392BFA77AC}"/>
              </a:ext>
            </a:extLst>
          </p:cNvPr>
          <p:cNvSpPr>
            <a:spLocks noGrp="1"/>
          </p:cNvSpPr>
          <p:nvPr>
            <p:ph type="title"/>
          </p:nvPr>
        </p:nvSpPr>
        <p:spPr>
          <a:xfrm>
            <a:off x="364573" y="175382"/>
            <a:ext cx="10902600" cy="688647"/>
          </a:xfrm>
        </p:spPr>
        <p:txBody>
          <a:bodyPr>
            <a:normAutofit/>
          </a:bodyPr>
          <a:lstStyle>
            <a:lvl1pPr>
              <a:defRPr sz="2800" b="1">
                <a:latin typeface="+mj-lt"/>
                <a:ea typeface="+mj-ea"/>
              </a:defRPr>
            </a:lvl1pPr>
          </a:lstStyle>
          <a:p>
            <a:endParaRPr lang="zh-TW" altLang="en-US" dirty="0"/>
          </a:p>
        </p:txBody>
      </p:sp>
      <p:sp>
        <p:nvSpPr>
          <p:cNvPr id="6" name="投影片編號版面配置區 5">
            <a:extLst>
              <a:ext uri="{FF2B5EF4-FFF2-40B4-BE49-F238E27FC236}">
                <a16:creationId xmlns:a16="http://schemas.microsoft.com/office/drawing/2014/main" id="{4FDE572D-4366-4497-B404-70D6487045E0}"/>
              </a:ext>
            </a:extLst>
          </p:cNvPr>
          <p:cNvSpPr>
            <a:spLocks noGrp="1"/>
          </p:cNvSpPr>
          <p:nvPr>
            <p:ph type="sldNum" sz="quarter" idx="12"/>
          </p:nvPr>
        </p:nvSpPr>
        <p:spPr/>
        <p:txBody>
          <a:bodyPr/>
          <a:lstStyle/>
          <a:p>
            <a:fld id="{62DC2F2B-5FBF-48A9-AB10-03D05265B247}" type="slidenum">
              <a:rPr lang="zh-TW" altLang="en-US" smtClean="0"/>
              <a:t>‹#›</a:t>
            </a:fld>
            <a:endParaRPr lang="zh-TW" altLang="en-US"/>
          </a:p>
        </p:txBody>
      </p:sp>
      <p:sp>
        <p:nvSpPr>
          <p:cNvPr id="5" name="文字方塊 4">
            <a:extLst>
              <a:ext uri="{FF2B5EF4-FFF2-40B4-BE49-F238E27FC236}">
                <a16:creationId xmlns:a16="http://schemas.microsoft.com/office/drawing/2014/main" id="{F2FC99A7-2DBB-4B45-B9DB-DE4CC37029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42988BB7-C129-44E0-AE33-D62506EE8DA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74B62D9B-C61C-4298-9469-CE9D08304FB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0" name="文字方塊 9">
            <a:extLst>
              <a:ext uri="{FF2B5EF4-FFF2-40B4-BE49-F238E27FC236}">
                <a16:creationId xmlns:a16="http://schemas.microsoft.com/office/drawing/2014/main" id="{6E612373-3619-4F7B-A644-E37700BE286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D08C7A48-B430-42E0-94D2-AA06F1F148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7875A287-FA43-469B-A7EF-F064F4BE18C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526816E7-2EDC-43AE-8F4B-A7516E8D098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76BBC2C8-993B-4B20-BBD9-3BB015B87E7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5" name="文字方塊 14">
            <a:extLst>
              <a:ext uri="{FF2B5EF4-FFF2-40B4-BE49-F238E27FC236}">
                <a16:creationId xmlns:a16="http://schemas.microsoft.com/office/drawing/2014/main" id="{7443A405-EC17-47C0-B866-ACEC2E51A0C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BEA59260-F2DD-474C-9C5E-575FF43F9EC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B58A329A-405C-4711-9AF7-E0BC3BE2875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13F78875-F2D6-4FC5-973F-8710025B84B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F0A9C3F3-BCFC-474C-8A93-8948105E271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E5448342-F06D-487E-B338-4EC9DC690DF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67C9F2F9-C8F2-44BC-876B-C13E3617B4B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FAC69DCD-4865-4D16-BB59-EBEC0E5B9F1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786691F3-0611-4762-BF8D-5DA61E69385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CA43ABC1-5D4D-40DA-862A-AE87266E301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9024C674-95A8-4461-B247-BAFC9E59328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4C47AB13-1DA7-4A0B-B03D-B5E7967D442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B5EFCE1B-35E6-473D-A931-904C0B27496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C9828490-7592-4AB4-90EF-837079A71B0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1E177CCD-61B2-4694-AB29-D0DD302404E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16B9A8E6-ABEE-40BF-86BE-443B6451DC5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58BC9B01-5167-4CB1-BC8C-E3277F92209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79A17DEE-B344-4142-A14D-8A9EB4452CA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E5CE4419-A7BB-40E9-B69F-AB0710072FB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BC7D9305-CE96-4BFB-B87F-754401BA08D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59230BA2-529F-484F-94D2-27C485C7F7E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2F1CB967-3FE5-44E8-973A-18071432105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06FB2201-F6EC-423D-A11C-311C6507124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 name="文字方塊 2">
            <a:extLst>
              <a:ext uri="{FF2B5EF4-FFF2-40B4-BE49-F238E27FC236}">
                <a16:creationId xmlns:a16="http://schemas.microsoft.com/office/drawing/2014/main" id="{A0CF53E7-00B8-480D-844A-9B0053884F6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D2F2F19A-17C2-471C-9FB6-78F0FA9AD7E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9D0721CB-25EB-40F7-A8B2-200FA793CF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4D646140-7E01-48BC-B294-CD46FFB3569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EB68A2CD-6B81-469E-BAD1-48033A2CC0F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608F5AB7-B246-4397-A13C-5A46166898A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0DF02FDB-AC46-40CA-80CF-6C0D928B4F6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6" name="文字方塊 45">
            <a:extLst>
              <a:ext uri="{FF2B5EF4-FFF2-40B4-BE49-F238E27FC236}">
                <a16:creationId xmlns:a16="http://schemas.microsoft.com/office/drawing/2014/main" id="{187B6757-1D04-42E3-8C77-4BA6F1C4B19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5E9CC517-4631-4BF0-A353-4FCD0981C27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DE5F5DD2-0264-412D-BFD1-68F0EB39145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5" name="文字方塊 44">
            <a:extLst>
              <a:ext uri="{FF2B5EF4-FFF2-40B4-BE49-F238E27FC236}">
                <a16:creationId xmlns:a16="http://schemas.microsoft.com/office/drawing/2014/main" id="{E53508B4-FE6B-4ABF-8C90-8DA4A41FD8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63488EA0-13A3-4AC3-BBD8-812EF105915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393D818D-EB21-4BD2-AC56-8253FBEE294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2C953DDB-0B6F-4355-903C-67001EF8ED4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2815C689-4F27-4319-B049-CD5CC80280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4F5EEDD0-2A95-44C9-A2C3-9886085C3EA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DD550F5F-E6E9-41E9-8E9A-A0CCC5F45D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F9B7EC3C-3683-4D65-A14E-F675AE1B8F5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84BD2ECB-4AB6-4FCA-BC62-92615E29F22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092CCCD5-B421-428B-BB50-AD95F55D7E9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E14C4009-FEFA-422A-A379-AE766B5C41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F35FB86C-2DE9-4797-8488-BBEF8D8A473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82EDCD59-C757-492B-8066-D827E7473B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08202925-D157-46A1-B5E1-11CE76A6908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1DA9822A-9883-4410-A153-1DE46601DA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4" name="文字方塊 63">
            <a:extLst>
              <a:ext uri="{FF2B5EF4-FFF2-40B4-BE49-F238E27FC236}">
                <a16:creationId xmlns:a16="http://schemas.microsoft.com/office/drawing/2014/main" id="{E3E40FBC-E440-4517-B4A4-DAF5C5BACC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D2C1DB11-3359-440D-9583-171E7374999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內容版面配置區 62">
            <a:extLst>
              <a:ext uri="{FF2B5EF4-FFF2-40B4-BE49-F238E27FC236}">
                <a16:creationId xmlns:a16="http://schemas.microsoft.com/office/drawing/2014/main" id="{116B8A90-6CE1-4335-A020-BB9EC39BDE4F}"/>
              </a:ext>
            </a:extLst>
          </p:cNvPr>
          <p:cNvSpPr>
            <a:spLocks noGrp="1"/>
          </p:cNvSpPr>
          <p:nvPr>
            <p:ph sz="quarter" idx="13"/>
          </p:nvPr>
        </p:nvSpPr>
        <p:spPr>
          <a:xfrm>
            <a:off x="364573" y="1003509"/>
            <a:ext cx="10902600" cy="4600619"/>
          </a:xfrm>
          <a:prstGeom prst="rect">
            <a:avLst/>
          </a:prstGeom>
        </p:spPr>
        <p:txBody>
          <a:bodyPr/>
          <a:lstStyle>
            <a:lvl1pPr>
              <a:defRPr sz="2000">
                <a:solidFill>
                  <a:srgbClr val="0A120E"/>
                </a:solidFill>
              </a:defRPr>
            </a:lvl1pPr>
            <a:lvl2pPr>
              <a:defRPr sz="1800">
                <a:solidFill>
                  <a:srgbClr val="0A120E"/>
                </a:solidFill>
              </a:defRPr>
            </a:lvl2pPr>
            <a:lvl3pPr>
              <a:defRPr sz="1600">
                <a:solidFill>
                  <a:srgbClr val="0A120E"/>
                </a:solidFill>
              </a:defRPr>
            </a:lvl3pPr>
            <a:lvl4pPr>
              <a:defRPr sz="1400">
                <a:solidFill>
                  <a:srgbClr val="0A120E"/>
                </a:solidFill>
              </a:defRPr>
            </a:lvl4pPr>
          </a:lstStyle>
          <a:p>
            <a:pPr lvl="0"/>
            <a:r>
              <a:rPr lang="zh-TW" altLang="en-US" dirty="0"/>
              <a:t>編輯母片文字樣式</a:t>
            </a:r>
          </a:p>
          <a:p>
            <a:pPr lvl="1"/>
            <a:r>
              <a:rPr lang="zh-TW" altLang="en-US" dirty="0"/>
              <a:t>第二層</a:t>
            </a:r>
          </a:p>
          <a:p>
            <a:pPr lvl="2"/>
            <a:r>
              <a:rPr lang="zh-TW" altLang="en-US" dirty="0"/>
              <a:t>第三層</a:t>
            </a:r>
          </a:p>
          <a:p>
            <a:pPr lvl="3"/>
            <a:endParaRPr lang="zh-TW" altLang="en-US" dirty="0"/>
          </a:p>
        </p:txBody>
      </p:sp>
      <p:sp>
        <p:nvSpPr>
          <p:cNvPr id="67" name="文字方塊 66">
            <a:extLst>
              <a:ext uri="{FF2B5EF4-FFF2-40B4-BE49-F238E27FC236}">
                <a16:creationId xmlns:a16="http://schemas.microsoft.com/office/drawing/2014/main" id="{CA0A047F-0790-4823-A7AE-DD0A026EB4C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5B7E5900-6C5F-4DE6-BE8C-72AD259AAFE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6D513591-FC71-4DDD-8E26-6D6183F4BB0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文字方塊 62">
            <a:extLst>
              <a:ext uri="{FF2B5EF4-FFF2-40B4-BE49-F238E27FC236}">
                <a16:creationId xmlns:a16="http://schemas.microsoft.com/office/drawing/2014/main" id="{B031072E-9656-4E15-B7DC-1EC9FDD9814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1843BF94-DC3F-473F-A598-BDE7E302D24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6FEE6541-A152-435C-A08B-E686E0E9DA2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06761774-2844-4509-B883-31E13C07F71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B987AECC-8B7F-4C75-82E5-5E190631CB7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CF1CC49B-D57C-4F56-A713-CF95D1D5C28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EC97E4A1-DD7E-4B3B-BAC8-127937840D8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A43DDADE-A22F-4C4C-852F-39840EE79E1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52907A87-5288-421B-ACB2-D4BCA784A54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09281CFD-73E5-42D5-8FCB-E0331CFF5A8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3EF08F1D-CC6F-477A-A46D-DCF31AED1DA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66742A74-75F0-4C36-839E-3C2A96F87B7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3C64ED45-24C2-4C19-957D-45B8AB1A651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DA2A3F38-82A4-4663-9782-D55DDCCE429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1" name="文字方塊 80">
            <a:extLst>
              <a:ext uri="{FF2B5EF4-FFF2-40B4-BE49-F238E27FC236}">
                <a16:creationId xmlns:a16="http://schemas.microsoft.com/office/drawing/2014/main" id="{EE348133-FAD7-4E45-BE90-E7B55D300C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2" name="文字方塊 81">
            <a:extLst>
              <a:ext uri="{FF2B5EF4-FFF2-40B4-BE49-F238E27FC236}">
                <a16:creationId xmlns:a16="http://schemas.microsoft.com/office/drawing/2014/main" id="{5EAC7A61-4081-4B92-9A6E-C50D7D7FB08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3" name="文字方塊 82">
            <a:extLst>
              <a:ext uri="{FF2B5EF4-FFF2-40B4-BE49-F238E27FC236}">
                <a16:creationId xmlns:a16="http://schemas.microsoft.com/office/drawing/2014/main" id="{56238FBA-1B7A-4903-B6AE-07A0FADB0BC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3003293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1_End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9" name="Picture 8" descr="tagline-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0889" y="2484967"/>
            <a:ext cx="5418667" cy="1762760"/>
          </a:xfrm>
          <a:prstGeom prst="rect">
            <a:avLst/>
          </a:prstGeom>
        </p:spPr>
      </p:pic>
      <p:sp>
        <p:nvSpPr>
          <p:cNvPr id="11" name="Text Box 8"/>
          <p:cNvSpPr txBox="1">
            <a:spLocks noChangeArrowheads="1"/>
          </p:cNvSpPr>
          <p:nvPr/>
        </p:nvSpPr>
        <p:spPr bwMode="auto">
          <a:xfrm>
            <a:off x="3949348" y="6226176"/>
            <a:ext cx="3841749"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000" dirty="0">
                <a:solidFill>
                  <a:schemeClr val="tx2"/>
                </a:solidFill>
                <a:ea typeface="SimHei" charset="0"/>
                <a:cs typeface="SimHei" charset="0"/>
              </a:rPr>
              <a:t>Copyright © MediaTek</a:t>
            </a:r>
            <a:r>
              <a:rPr lang="en-US" altLang="zh-TW" sz="1000" dirty="0">
                <a:solidFill>
                  <a:schemeClr val="tx2"/>
                </a:solidFill>
                <a:ea typeface="SimHei" charset="0"/>
                <a:cs typeface="SimHei" charset="0"/>
              </a:rPr>
              <a:t> Inc. </a:t>
            </a:r>
            <a:r>
              <a:rPr lang="en-US" sz="1000" dirty="0">
                <a:solidFill>
                  <a:schemeClr val="tx2"/>
                </a:solidFill>
                <a:ea typeface="SimHei" charset="0"/>
                <a:cs typeface="SimHei" charset="0"/>
              </a:rPr>
              <a:t>All rights reserved</a:t>
            </a:r>
            <a:r>
              <a:rPr lang="en-US" altLang="zh-TW" sz="1000" dirty="0">
                <a:solidFill>
                  <a:schemeClr val="tx2"/>
                </a:solidFill>
                <a:ea typeface="SimHei" charset="0"/>
                <a:cs typeface="SimHei" charset="0"/>
              </a:rPr>
              <a:t>.</a:t>
            </a:r>
            <a:endParaRPr lang="en-US" sz="1000" dirty="0">
              <a:solidFill>
                <a:schemeClr val="tx2"/>
              </a:solidFill>
              <a:ea typeface="SimHei" charset="0"/>
              <a:cs typeface="SimHei" charset="0"/>
            </a:endParaRPr>
          </a:p>
        </p:txBody>
      </p:sp>
    </p:spTree>
    <p:extLst>
      <p:ext uri="{BB962C8B-B14F-4D97-AF65-F5344CB8AC3E}">
        <p14:creationId xmlns:p14="http://schemas.microsoft.com/office/powerpoint/2010/main" val="2812188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5" name="Picture 4" descr="Logotyp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4684" y="1539266"/>
            <a:ext cx="3161115" cy="584455"/>
          </a:xfrm>
          <a:prstGeom prst="rect">
            <a:avLst/>
          </a:prstGeom>
          <a:effectLst/>
        </p:spPr>
      </p:pic>
      <p:sp>
        <p:nvSpPr>
          <p:cNvPr id="6" name="Footer Placeholder 4"/>
          <p:cNvSpPr txBox="1">
            <a:spLocks/>
          </p:cNvSpPr>
          <p:nvPr/>
        </p:nvSpPr>
        <p:spPr>
          <a:xfrm>
            <a:off x="4792135" y="1089476"/>
            <a:ext cx="2150533"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b="1" dirty="0">
                <a:solidFill>
                  <a:srgbClr val="00A1DE"/>
                </a:solidFill>
              </a:rPr>
              <a:t>CONFIDENTIAL B</a:t>
            </a:r>
          </a:p>
        </p:txBody>
      </p:sp>
      <p:sp>
        <p:nvSpPr>
          <p:cNvPr id="7" name="Subtitle 2"/>
          <p:cNvSpPr>
            <a:spLocks noGrp="1"/>
          </p:cNvSpPr>
          <p:nvPr>
            <p:ph type="subTitle" idx="1"/>
          </p:nvPr>
        </p:nvSpPr>
        <p:spPr>
          <a:xfrm>
            <a:off x="4792133" y="3835403"/>
            <a:ext cx="6790267" cy="1058331"/>
          </a:xfrm>
          <a:prstGeom prst="rect">
            <a:avLst/>
          </a:prstGeom>
        </p:spPr>
        <p:txBody>
          <a:bodyPr/>
          <a:lstStyle>
            <a:lvl1pPr marL="0" indent="0" algn="l">
              <a:lnSpc>
                <a:spcPct val="80000"/>
              </a:lnSpc>
              <a:buNone/>
              <a:defRPr spc="-151">
                <a:solidFill>
                  <a:srgbClr val="F3821E"/>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TW" altLang="en-US"/>
              <a:t>按一下以編輯母片副標題樣式</a:t>
            </a:r>
            <a:endParaRPr lang="en-US" dirty="0"/>
          </a:p>
        </p:txBody>
      </p:sp>
      <p:sp>
        <p:nvSpPr>
          <p:cNvPr id="8" name="Title 8"/>
          <p:cNvSpPr>
            <a:spLocks noGrp="1"/>
          </p:cNvSpPr>
          <p:nvPr>
            <p:ph type="title"/>
          </p:nvPr>
        </p:nvSpPr>
        <p:spPr>
          <a:xfrm>
            <a:off x="4792133" y="1463069"/>
            <a:ext cx="6790267" cy="2372337"/>
          </a:xfrm>
        </p:spPr>
        <p:txBody>
          <a:bodyPr anchor="t"/>
          <a:lstStyle>
            <a:lvl1pPr algn="l">
              <a:lnSpc>
                <a:spcPct val="80000"/>
              </a:lnSpc>
              <a:defRPr b="1" spc="-151">
                <a:solidFill>
                  <a:schemeClr val="tx1"/>
                </a:solidFill>
              </a:defRPr>
            </a:lvl1pPr>
          </a:lstStyle>
          <a:p>
            <a:r>
              <a:rPr lang="zh-TW" altLang="en-US"/>
              <a:t>按一下以編輯母片標題樣式</a:t>
            </a:r>
            <a:endParaRPr lang="en-US" dirty="0"/>
          </a:p>
        </p:txBody>
      </p:sp>
      <p:pic>
        <p:nvPicPr>
          <p:cNvPr id="10" name="Picture 9" descr="pattern.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893736"/>
            <a:ext cx="12192000" cy="1964267"/>
          </a:xfrm>
          <a:prstGeom prst="rect">
            <a:avLst/>
          </a:prstGeom>
        </p:spPr>
      </p:pic>
    </p:spTree>
    <p:extLst>
      <p:ext uri="{BB962C8B-B14F-4D97-AF65-F5344CB8AC3E}">
        <p14:creationId xmlns:p14="http://schemas.microsoft.com/office/powerpoint/2010/main" val="10777778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End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9" name="Picture 8" descr="tagline-logo.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0889" y="2484967"/>
            <a:ext cx="5418667" cy="1762760"/>
          </a:xfrm>
          <a:prstGeom prst="rect">
            <a:avLst/>
          </a:prstGeom>
        </p:spPr>
      </p:pic>
      <p:sp>
        <p:nvSpPr>
          <p:cNvPr id="11" name="Text Box 8"/>
          <p:cNvSpPr txBox="1">
            <a:spLocks noChangeArrowheads="1"/>
          </p:cNvSpPr>
          <p:nvPr/>
        </p:nvSpPr>
        <p:spPr bwMode="auto">
          <a:xfrm>
            <a:off x="3949348" y="6226178"/>
            <a:ext cx="3841749"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000" dirty="0">
                <a:solidFill>
                  <a:srgbClr val="999A94"/>
                </a:solidFill>
                <a:ea typeface="SimHei" charset="0"/>
                <a:cs typeface="SimHei" charset="0"/>
              </a:rPr>
              <a:t>Copyright © MediaTek</a:t>
            </a:r>
            <a:r>
              <a:rPr lang="en-US" altLang="zh-TW" sz="1000" dirty="0">
                <a:solidFill>
                  <a:srgbClr val="999A94"/>
                </a:solidFill>
                <a:ea typeface="SimHei" charset="0"/>
                <a:cs typeface="SimHei" charset="0"/>
              </a:rPr>
              <a:t> Inc. </a:t>
            </a:r>
            <a:r>
              <a:rPr lang="en-US" sz="1000" dirty="0">
                <a:solidFill>
                  <a:srgbClr val="999A94"/>
                </a:solidFill>
                <a:ea typeface="SimHei" charset="0"/>
                <a:cs typeface="SimHei" charset="0"/>
              </a:rPr>
              <a:t>All rights reserved</a:t>
            </a:r>
            <a:r>
              <a:rPr lang="en-US" altLang="zh-TW" sz="1000" dirty="0">
                <a:solidFill>
                  <a:srgbClr val="999A94"/>
                </a:solidFill>
                <a:ea typeface="SimHei" charset="0"/>
                <a:cs typeface="SimHei" charset="0"/>
              </a:rPr>
              <a:t>.</a:t>
            </a:r>
            <a:endParaRPr lang="en-US" sz="1000" dirty="0">
              <a:solidFill>
                <a:srgbClr val="999A94"/>
              </a:solidFill>
              <a:ea typeface="SimHei" charset="0"/>
              <a:cs typeface="SimHei" charset="0"/>
            </a:endParaRPr>
          </a:p>
        </p:txBody>
      </p:sp>
    </p:spTree>
    <p:extLst>
      <p:ext uri="{BB962C8B-B14F-4D97-AF65-F5344CB8AC3E}">
        <p14:creationId xmlns:p14="http://schemas.microsoft.com/office/powerpoint/2010/main" val="26943620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432003"/>
            <a:ext cx="10972800" cy="1134535"/>
          </a:xfrm>
        </p:spPr>
        <p:txBody>
          <a:bodyPr tIns="0"/>
          <a:lstStyle>
            <a:lvl1pPr>
              <a:defRPr>
                <a:solidFill>
                  <a:schemeClr val="accent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
        <p:nvSpPr>
          <p:cNvPr id="8" name="Content Placeholder 7"/>
          <p:cNvSpPr>
            <a:spLocks noGrp="1"/>
          </p:cNvSpPr>
          <p:nvPr>
            <p:ph sz="quarter" idx="13"/>
          </p:nvPr>
        </p:nvSpPr>
        <p:spPr>
          <a:xfrm>
            <a:off x="609600" y="1845733"/>
            <a:ext cx="10972800" cy="43317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4021770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4129820"/>
            <a:ext cx="10363200" cy="1362075"/>
          </a:xfrm>
        </p:spPr>
        <p:txBody>
          <a:bodyPr anchor="t">
            <a:normAutofit/>
          </a:bodyPr>
          <a:lstStyle>
            <a:lvl1pPr algn="l">
              <a:defRPr sz="3000" b="1" cap="all" spc="0"/>
            </a:lvl1pPr>
          </a:lstStyle>
          <a:p>
            <a:r>
              <a:rPr lang="zh-TW" altLang="en-US"/>
              <a:t>按一下以編輯母片標題樣式</a:t>
            </a:r>
            <a:endParaRPr lang="en-US" dirty="0"/>
          </a:p>
        </p:txBody>
      </p:sp>
      <p:sp>
        <p:nvSpPr>
          <p:cNvPr id="3" name="Text Placeholder 2"/>
          <p:cNvSpPr>
            <a:spLocks noGrp="1"/>
          </p:cNvSpPr>
          <p:nvPr>
            <p:ph type="body" idx="1"/>
          </p:nvPr>
        </p:nvSpPr>
        <p:spPr>
          <a:xfrm>
            <a:off x="977644" y="2619308"/>
            <a:ext cx="10363200" cy="1500187"/>
          </a:xfrm>
          <a:prstGeom prst="rect">
            <a:avLst/>
          </a:prstGeom>
        </p:spPr>
        <p:txBody>
          <a:bodyPr anchor="b"/>
          <a:lstStyle>
            <a:lvl1pPr marL="0" indent="0">
              <a:buNone/>
              <a:defRPr sz="2000" b="1" i="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342194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4129818"/>
            <a:ext cx="10363200" cy="1362075"/>
          </a:xfrm>
        </p:spPr>
        <p:txBody>
          <a:bodyPr anchor="t">
            <a:normAutofit/>
          </a:bodyPr>
          <a:lstStyle>
            <a:lvl1pPr algn="l">
              <a:defRPr sz="3000" b="1" cap="all" spc="0"/>
            </a:lvl1pPr>
          </a:lstStyle>
          <a:p>
            <a:r>
              <a:rPr lang="zh-TW" altLang="en-US"/>
              <a:t>按一下以編輯母片標題樣式</a:t>
            </a:r>
            <a:endParaRPr lang="en-US" dirty="0"/>
          </a:p>
        </p:txBody>
      </p:sp>
      <p:sp>
        <p:nvSpPr>
          <p:cNvPr id="3" name="Text Placeholder 2"/>
          <p:cNvSpPr>
            <a:spLocks noGrp="1"/>
          </p:cNvSpPr>
          <p:nvPr>
            <p:ph type="body" idx="1"/>
          </p:nvPr>
        </p:nvSpPr>
        <p:spPr>
          <a:xfrm>
            <a:off x="977644" y="2619306"/>
            <a:ext cx="10363200" cy="1500187"/>
          </a:xfrm>
          <a:prstGeom prst="rect">
            <a:avLst/>
          </a:prstGeom>
        </p:spPr>
        <p:txBody>
          <a:bodyPr anchor="b"/>
          <a:lstStyle>
            <a:lvl1pPr marL="0" indent="0">
              <a:buNone/>
              <a:defRPr sz="2000" b="1" i="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5" name="Footer Placeholder 4"/>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6" name="Slide Number Placeholder 5"/>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21219539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accent1"/>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609600" y="1744137"/>
            <a:ext cx="5384800" cy="4203367"/>
          </a:xfrm>
          <a:prstGeom prst="rect">
            <a:avLst/>
          </a:prstGeom>
        </p:spPr>
        <p:txBody>
          <a:bodyPr/>
          <a:lstStyle>
            <a:lvl1pPr marL="342891" indent="-342891">
              <a:buClr>
                <a:schemeClr val="accent1"/>
              </a:buClr>
              <a:buFont typeface="Wingdings" charset="2"/>
              <a:buChar char="§"/>
              <a:defRPr sz="2800"/>
            </a:lvl1pPr>
            <a:lvl2pPr>
              <a:defRPr sz="2400"/>
            </a:lvl2pPr>
            <a:lvl3pPr marL="1142971" indent="-228594">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97600" y="1744132"/>
            <a:ext cx="5384800" cy="4203368"/>
          </a:xfrm>
          <a:prstGeom prst="rect">
            <a:avLst/>
          </a:prstGeom>
        </p:spPr>
        <p:txBody>
          <a:bodyPr/>
          <a:lstStyle>
            <a:lvl1pPr marL="342891" indent="-342891">
              <a:buClr>
                <a:schemeClr val="accent1"/>
              </a:buClr>
              <a:buFont typeface="Wingdings" charset="2"/>
              <a:buChar char="§"/>
              <a:defRPr sz="2800"/>
            </a:lvl1pPr>
            <a:lvl2pPr>
              <a:defRPr sz="2400"/>
            </a:lvl2pPr>
            <a:lvl3pPr marL="1142971" indent="-228594">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9029779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09600" y="1744134"/>
            <a:ext cx="5386917" cy="516468"/>
          </a:xfrm>
          <a:prstGeom prst="rect">
            <a:avLst/>
          </a:prstGeom>
        </p:spPr>
        <p:txBody>
          <a:bodyPr anchor="b">
            <a:normAutofit/>
          </a:bodyPr>
          <a:lstStyle>
            <a:lvl1pPr marL="0" indent="0">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09600" y="2260601"/>
            <a:ext cx="5386917" cy="3756811"/>
          </a:xfrm>
          <a:prstGeom prst="rect">
            <a:avLst/>
          </a:prstGeom>
        </p:spPr>
        <p:txBody>
          <a:bodyPr/>
          <a:lstStyle>
            <a:lvl1pPr marL="342891" indent="-342891">
              <a:buClr>
                <a:schemeClr val="accent1"/>
              </a:buClr>
              <a:buFont typeface="Wingdings" charset="2"/>
              <a:buChar char="§"/>
              <a:defRPr sz="2400"/>
            </a:lvl1pPr>
            <a:lvl2pPr>
              <a:defRPr sz="2000"/>
            </a:lvl2pPr>
            <a:lvl3pPr marL="1142971" indent="-228594">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93373" y="1744134"/>
            <a:ext cx="5389033" cy="516468"/>
          </a:xfrm>
          <a:prstGeom prst="rect">
            <a:avLst/>
          </a:prstGeom>
        </p:spPr>
        <p:txBody>
          <a:bodyPr anchor="b">
            <a:normAutofit/>
          </a:bodyPr>
          <a:lstStyle>
            <a:lvl1pPr marL="0" indent="0">
              <a:buNone/>
              <a:defRPr sz="18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93373" y="2260601"/>
            <a:ext cx="5389033" cy="3756811"/>
          </a:xfrm>
          <a:prstGeom prst="rect">
            <a:avLst/>
          </a:prstGeom>
        </p:spPr>
        <p:txBody>
          <a:bodyPr/>
          <a:lstStyle>
            <a:lvl1pPr marL="342891" indent="-342891">
              <a:buClr>
                <a:schemeClr val="accent1"/>
              </a:buClr>
              <a:buFont typeface="Wingdings" charset="2"/>
              <a:buChar char="§"/>
              <a:defRPr sz="2400"/>
            </a:lvl1pPr>
            <a:lvl2pPr>
              <a:defRPr sz="2000"/>
            </a:lvl2pPr>
            <a:lvl3pPr marL="1142971" indent="-228594">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8" name="Footer Placeholder 7"/>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9" name="Slide Number Placeholder 8"/>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4192734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Date Placeholder 2"/>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4" name="Footer Placeholder 3"/>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5" name="Slide Number Placeholder 4"/>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3871090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3" name="Footer Placeholder 2"/>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4" name="Slide Number Placeholder 3"/>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35148163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2"/>
            <a:ext cx="4011084" cy="1162051"/>
          </a:xfrm>
        </p:spPr>
        <p:txBody>
          <a:bodyPr anchor="b"/>
          <a:lstStyle>
            <a:lvl1pPr algn="l">
              <a:defRPr sz="2000" b="1" spc="0"/>
            </a:lvl1pPr>
          </a:lstStyle>
          <a:p>
            <a:r>
              <a:rPr lang="zh-TW" altLang="en-US"/>
              <a:t>按一下以編輯母片標題樣式</a:t>
            </a:r>
            <a:endParaRPr lang="en-US" dirty="0"/>
          </a:p>
        </p:txBody>
      </p:sp>
      <p:sp>
        <p:nvSpPr>
          <p:cNvPr id="3" name="Content Placeholder 2"/>
          <p:cNvSpPr>
            <a:spLocks noGrp="1"/>
          </p:cNvSpPr>
          <p:nvPr>
            <p:ph idx="1"/>
          </p:nvPr>
        </p:nvSpPr>
        <p:spPr>
          <a:xfrm>
            <a:off x="4766733" y="273054"/>
            <a:ext cx="6815667" cy="5700391"/>
          </a:xfrm>
          <a:prstGeom prst="rect">
            <a:avLst/>
          </a:prstGeom>
        </p:spPr>
        <p:txBody>
          <a:bodyPr/>
          <a:lstStyle>
            <a:lvl1pPr marL="342891" indent="-342891">
              <a:buClr>
                <a:schemeClr val="accent1"/>
              </a:buClr>
              <a:buFont typeface="Wingdings" charset="2"/>
              <a:buChar char="§"/>
              <a:defRPr sz="3200"/>
            </a:lvl1pPr>
            <a:lvl2pPr>
              <a:defRPr sz="2800"/>
            </a:lvl2pPr>
            <a:lvl3pPr marL="1142971" indent="-228594">
              <a:buClr>
                <a:schemeClr val="accent1"/>
              </a:buClr>
              <a:buFont typeface="Wingdings" charset="2"/>
              <a:buChar cha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09605" y="1435102"/>
            <a:ext cx="4011084" cy="4538340"/>
          </a:xfrm>
          <a:prstGeom prst="rect">
            <a:avLst/>
          </a:prstGeo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4172582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497345"/>
            <a:ext cx="7315200" cy="566739"/>
          </a:xfrm>
        </p:spPr>
        <p:txBody>
          <a:bodyPr anchor="b"/>
          <a:lstStyle>
            <a:lvl1pPr algn="l">
              <a:defRPr sz="2000" b="1" spc="0">
                <a:solidFill>
                  <a:schemeClr val="accent1"/>
                </a:solidFill>
              </a:defRPr>
            </a:lvl1pPr>
          </a:lstStyle>
          <a:p>
            <a:r>
              <a:rPr lang="sv-SE" dirty="0"/>
              <a:t>CLICK TO EDIT MASTER TITLE STYLE</a:t>
            </a:r>
            <a:endParaRPr lang="en-US" dirty="0"/>
          </a:p>
        </p:txBody>
      </p:sp>
      <p:sp>
        <p:nvSpPr>
          <p:cNvPr id="3" name="Picture Placeholder 2"/>
          <p:cNvSpPr>
            <a:spLocks noGrp="1"/>
          </p:cNvSpPr>
          <p:nvPr>
            <p:ph type="pic" idx="1"/>
          </p:nvPr>
        </p:nvSpPr>
        <p:spPr>
          <a:xfrm>
            <a:off x="2389717" y="612775"/>
            <a:ext cx="7315200" cy="3869248"/>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2389717" y="5064085"/>
            <a:ext cx="7315200" cy="804863"/>
          </a:xfrm>
          <a:prstGeom prst="rect">
            <a:avLst/>
          </a:prstGeo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6538180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09600" y="1744137"/>
            <a:ext cx="10972800" cy="4289481"/>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34759028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698803"/>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274641"/>
            <a:ext cx="8026400" cy="569880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31465497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TW" altLang="en-US"/>
              <a:t>按一下以編輯母片副標題樣式</a:t>
            </a:r>
            <a:endParaRPr lang="en-US"/>
          </a:p>
        </p:txBody>
      </p:sp>
      <p:sp>
        <p:nvSpPr>
          <p:cNvPr id="4" name="日期版面配置區 3"/>
          <p:cNvSpPr>
            <a:spLocks noGrp="1"/>
          </p:cNvSpPr>
          <p:nvPr>
            <p:ph type="dt" sz="half" idx="10"/>
          </p:nvPr>
        </p:nvSpPr>
        <p:spPr/>
        <p:txBody>
          <a:body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5" name="頁尾版面配置區 4"/>
          <p:cNvSpPr>
            <a:spLocks noGrp="1"/>
          </p:cNvSpPr>
          <p:nvPr>
            <p:ph type="ftr" sz="quarter" idx="11"/>
          </p:nvPr>
        </p:nvSpPr>
        <p:spPr/>
        <p:txBody>
          <a:bodyPr/>
          <a:lstStyle/>
          <a:p>
            <a:endParaRPr lang="en-US">
              <a:solidFill>
                <a:srgbClr val="999A94"/>
              </a:solidFill>
            </a:endParaRPr>
          </a:p>
        </p:txBody>
      </p:sp>
      <p:sp>
        <p:nvSpPr>
          <p:cNvPr id="6" name="投影片編號版面配置區 5"/>
          <p:cNvSpPr>
            <a:spLocks noGrp="1"/>
          </p:cNvSpPr>
          <p:nvPr>
            <p:ph type="sldNum" sz="quarter" idx="12"/>
          </p:nvPr>
        </p:nvSpPr>
        <p:spPr/>
        <p:txBody>
          <a:bodyPr/>
          <a:lstStyle/>
          <a:p>
            <a:fld id="{9E2D6E80-90F3-4090-8066-09208A264008}"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243851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5" name="Picture 4" descr="Logotyp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4684" y="1539266"/>
            <a:ext cx="3161115" cy="584455"/>
          </a:xfrm>
          <a:prstGeom prst="rect">
            <a:avLst/>
          </a:prstGeom>
          <a:effectLst/>
        </p:spPr>
      </p:pic>
      <p:sp>
        <p:nvSpPr>
          <p:cNvPr id="6" name="Footer Placeholder 4"/>
          <p:cNvSpPr txBox="1">
            <a:spLocks/>
          </p:cNvSpPr>
          <p:nvPr/>
        </p:nvSpPr>
        <p:spPr>
          <a:xfrm>
            <a:off x="4792135" y="1097944"/>
            <a:ext cx="2150533" cy="365125"/>
          </a:xfrm>
          <a:prstGeom prst="rect">
            <a:avLst/>
          </a:prstGeom>
        </p:spPr>
        <p:txBody>
          <a:bodyPr vert="horz" lIns="68580" tIns="34291" rIns="68580" bIns="34291"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600" b="1" dirty="0">
                <a:solidFill>
                  <a:srgbClr val="69BE28"/>
                </a:solidFill>
              </a:rPr>
              <a:t>INTERNAL USE</a:t>
            </a:r>
          </a:p>
        </p:txBody>
      </p:sp>
      <p:sp>
        <p:nvSpPr>
          <p:cNvPr id="7" name="Subtitle 2"/>
          <p:cNvSpPr>
            <a:spLocks noGrp="1"/>
          </p:cNvSpPr>
          <p:nvPr>
            <p:ph type="subTitle" idx="1"/>
          </p:nvPr>
        </p:nvSpPr>
        <p:spPr>
          <a:xfrm>
            <a:off x="4792133" y="3835403"/>
            <a:ext cx="6790267" cy="1058331"/>
          </a:xfrm>
          <a:prstGeom prst="rect">
            <a:avLst/>
          </a:prstGeom>
        </p:spPr>
        <p:txBody>
          <a:bodyPr/>
          <a:lstStyle>
            <a:lvl1pPr marL="0" indent="0" algn="l">
              <a:lnSpc>
                <a:spcPct val="80000"/>
              </a:lnSpc>
              <a:buNone/>
              <a:defRPr spc="-113">
                <a:solidFill>
                  <a:srgbClr val="F3821E"/>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lang="zh-TW" altLang="en-US"/>
              <a:t>按一下以編輯母片副標題樣式</a:t>
            </a:r>
            <a:endParaRPr lang="en-US" dirty="0"/>
          </a:p>
        </p:txBody>
      </p:sp>
      <p:sp>
        <p:nvSpPr>
          <p:cNvPr id="8" name="Title 8"/>
          <p:cNvSpPr>
            <a:spLocks noGrp="1"/>
          </p:cNvSpPr>
          <p:nvPr>
            <p:ph type="title"/>
          </p:nvPr>
        </p:nvSpPr>
        <p:spPr>
          <a:xfrm>
            <a:off x="4792133" y="1463069"/>
            <a:ext cx="6790267" cy="2372337"/>
          </a:xfrm>
        </p:spPr>
        <p:txBody>
          <a:bodyPr anchor="t"/>
          <a:lstStyle>
            <a:lvl1pPr algn="l">
              <a:lnSpc>
                <a:spcPct val="80000"/>
              </a:lnSpc>
              <a:defRPr b="1" spc="-113">
                <a:solidFill>
                  <a:schemeClr val="tx1"/>
                </a:solidFill>
              </a:defRPr>
            </a:lvl1pPr>
          </a:lstStyle>
          <a:p>
            <a:r>
              <a:rPr lang="zh-TW" altLang="en-US"/>
              <a:t>按一下以編輯母片標題樣式</a:t>
            </a:r>
            <a:endParaRPr lang="en-US" dirty="0"/>
          </a:p>
        </p:txBody>
      </p:sp>
      <p:pic>
        <p:nvPicPr>
          <p:cNvPr id="10" name="Picture 9" descr="pattern.png"/>
          <p:cNvPicPr>
            <a:picLocks noChangeAspect="1"/>
          </p:cNvPicPr>
          <p:nvPr/>
        </p:nvPicPr>
        <p:blipFill rotWithShape="1">
          <a:blip r:embed="rId3">
            <a:extLst>
              <a:ext uri="{28A0092B-C50C-407E-A947-70E740481C1C}">
                <a14:useLocalDpi xmlns:a14="http://schemas.microsoft.com/office/drawing/2010/main" val="0"/>
              </a:ext>
            </a:extLst>
          </a:blip>
          <a:srcRect t="67407"/>
          <a:stretch/>
        </p:blipFill>
        <p:spPr>
          <a:xfrm>
            <a:off x="0" y="4893736"/>
            <a:ext cx="12192000" cy="1964267"/>
          </a:xfrm>
          <a:prstGeom prst="rect">
            <a:avLst/>
          </a:prstGeom>
        </p:spPr>
      </p:pic>
    </p:spTree>
    <p:extLst>
      <p:ext uri="{BB962C8B-B14F-4D97-AF65-F5344CB8AC3E}">
        <p14:creationId xmlns:p14="http://schemas.microsoft.com/office/powerpoint/2010/main" val="1316601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accent1"/>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609600" y="1744134"/>
            <a:ext cx="5384800" cy="4203367"/>
          </a:xfrm>
          <a:prstGeom prst="rect">
            <a:avLst/>
          </a:prstGeom>
        </p:spPr>
        <p:txBody>
          <a:bodyPr/>
          <a:lstStyle>
            <a:lvl1pPr marL="342900" indent="-342900">
              <a:buClr>
                <a:schemeClr val="accent1"/>
              </a:buClr>
              <a:buFont typeface="Wingdings" charset="2"/>
              <a:buChar char="§"/>
              <a:defRPr sz="2800"/>
            </a:lvl1pPr>
            <a:lvl2pPr>
              <a:defRPr sz="2400"/>
            </a:lvl2pPr>
            <a:lvl3pPr marL="1143000" indent="-228600">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97600" y="1744132"/>
            <a:ext cx="5384800" cy="4203368"/>
          </a:xfrm>
          <a:prstGeom prst="rect">
            <a:avLst/>
          </a:prstGeom>
        </p:spPr>
        <p:txBody>
          <a:bodyPr/>
          <a:lstStyle>
            <a:lvl1pPr marL="342900" indent="-342900">
              <a:buClr>
                <a:schemeClr val="accent1"/>
              </a:buClr>
              <a:buFont typeface="Wingdings" charset="2"/>
              <a:buChar char="§"/>
              <a:defRPr sz="2800"/>
            </a:lvl1pPr>
            <a:lvl2pPr>
              <a:defRPr sz="2400"/>
            </a:lvl2pPr>
            <a:lvl3pPr marL="1143000" indent="-228600">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6" name="Footer Placeholder 5"/>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4348010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End Slide">
    <p:bg>
      <p:bgPr>
        <a:gradFill flip="none" rotWithShape="1">
          <a:gsLst>
            <a:gs pos="40000">
              <a:schemeClr val="bg1"/>
            </a:gs>
            <a:gs pos="0">
              <a:schemeClr val="bg1">
                <a:lumMod val="95000"/>
              </a:schemeClr>
            </a:gs>
          </a:gsLst>
          <a:lin ang="16200000" scaled="0"/>
          <a:tileRect/>
        </a:gradFill>
        <a:effectLst/>
      </p:bgPr>
    </p:bg>
    <p:spTree>
      <p:nvGrpSpPr>
        <p:cNvPr id="1" name=""/>
        <p:cNvGrpSpPr/>
        <p:nvPr/>
      </p:nvGrpSpPr>
      <p:grpSpPr>
        <a:xfrm>
          <a:off x="0" y="0"/>
          <a:ext cx="0" cy="0"/>
          <a:chOff x="0" y="0"/>
          <a:chExt cx="0" cy="0"/>
        </a:xfrm>
      </p:grpSpPr>
      <p:pic>
        <p:nvPicPr>
          <p:cNvPr id="9" name="Picture 8" descr="tagline-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0889" y="2484967"/>
            <a:ext cx="5418667" cy="1762760"/>
          </a:xfrm>
          <a:prstGeom prst="rect">
            <a:avLst/>
          </a:prstGeom>
        </p:spPr>
      </p:pic>
      <p:sp>
        <p:nvSpPr>
          <p:cNvPr id="11" name="Text Box 8"/>
          <p:cNvSpPr txBox="1">
            <a:spLocks noChangeArrowheads="1"/>
          </p:cNvSpPr>
          <p:nvPr/>
        </p:nvSpPr>
        <p:spPr bwMode="auto">
          <a:xfrm>
            <a:off x="3949348" y="6226178"/>
            <a:ext cx="3841749" cy="2078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751" dirty="0">
                <a:solidFill>
                  <a:srgbClr val="999A94"/>
                </a:solidFill>
                <a:ea typeface="SimHei" charset="0"/>
                <a:cs typeface="SimHei" charset="0"/>
              </a:rPr>
              <a:t>Copyright © MediaTek</a:t>
            </a:r>
            <a:r>
              <a:rPr lang="en-US" altLang="zh-TW" sz="751" dirty="0">
                <a:solidFill>
                  <a:srgbClr val="999A94"/>
                </a:solidFill>
                <a:ea typeface="SimHei" charset="0"/>
                <a:cs typeface="SimHei" charset="0"/>
              </a:rPr>
              <a:t> Inc. </a:t>
            </a:r>
            <a:r>
              <a:rPr lang="en-US" sz="751" dirty="0">
                <a:solidFill>
                  <a:srgbClr val="999A94"/>
                </a:solidFill>
                <a:ea typeface="SimHei" charset="0"/>
                <a:cs typeface="SimHei" charset="0"/>
              </a:rPr>
              <a:t>All rights reserved</a:t>
            </a:r>
            <a:r>
              <a:rPr lang="en-US" altLang="zh-TW" sz="751" dirty="0">
                <a:solidFill>
                  <a:srgbClr val="999A94"/>
                </a:solidFill>
                <a:ea typeface="SimHei" charset="0"/>
                <a:cs typeface="SimHei" charset="0"/>
              </a:rPr>
              <a:t>.</a:t>
            </a:r>
            <a:endParaRPr lang="en-US" sz="751" dirty="0">
              <a:solidFill>
                <a:srgbClr val="999A94"/>
              </a:solidFill>
              <a:ea typeface="SimHei" charset="0"/>
              <a:cs typeface="SimHei" charset="0"/>
            </a:endParaRPr>
          </a:p>
        </p:txBody>
      </p:sp>
    </p:spTree>
    <p:extLst>
      <p:ext uri="{BB962C8B-B14F-4D97-AF65-F5344CB8AC3E}">
        <p14:creationId xmlns:p14="http://schemas.microsoft.com/office/powerpoint/2010/main" val="3296194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432000"/>
            <a:ext cx="10972800" cy="1269800"/>
          </a:xfrm>
        </p:spPr>
        <p:txBody>
          <a:bodyPr tIns="0"/>
          <a:lstStyle>
            <a:lvl1pPr>
              <a:defRPr>
                <a:solidFill>
                  <a:schemeClr val="accent1"/>
                </a:solidFill>
              </a:defRPr>
            </a:lvl1pPr>
          </a:lstStyle>
          <a:p>
            <a:r>
              <a:rPr lang="zh-TW" altLang="en-US"/>
              <a:t>按一下以編輯母片標題樣式</a:t>
            </a:r>
            <a:endParaRPr lang="en-US" dirty="0"/>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
        <p:nvSpPr>
          <p:cNvPr id="8" name="Content Placeholder 7"/>
          <p:cNvSpPr>
            <a:spLocks noGrp="1"/>
          </p:cNvSpPr>
          <p:nvPr>
            <p:ph sz="quarter" idx="13"/>
          </p:nvPr>
        </p:nvSpPr>
        <p:spPr>
          <a:xfrm>
            <a:off x="609600" y="1866900"/>
            <a:ext cx="10972800" cy="428942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2171358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4129820"/>
            <a:ext cx="10363200" cy="1362075"/>
          </a:xfrm>
        </p:spPr>
        <p:txBody>
          <a:bodyPr anchor="t">
            <a:normAutofit/>
          </a:bodyPr>
          <a:lstStyle>
            <a:lvl1pPr algn="l">
              <a:defRPr sz="2251" b="1" cap="all" spc="0"/>
            </a:lvl1pPr>
          </a:lstStyle>
          <a:p>
            <a:r>
              <a:rPr lang="zh-TW" altLang="en-US"/>
              <a:t>按一下以編輯母片標題樣式</a:t>
            </a:r>
            <a:endParaRPr lang="en-US" dirty="0"/>
          </a:p>
        </p:txBody>
      </p:sp>
      <p:sp>
        <p:nvSpPr>
          <p:cNvPr id="3" name="Text Placeholder 2"/>
          <p:cNvSpPr>
            <a:spLocks noGrp="1"/>
          </p:cNvSpPr>
          <p:nvPr>
            <p:ph type="body" idx="1"/>
          </p:nvPr>
        </p:nvSpPr>
        <p:spPr>
          <a:xfrm>
            <a:off x="977644" y="2619308"/>
            <a:ext cx="10363200" cy="1500187"/>
          </a:xfrm>
          <a:prstGeom prst="rect">
            <a:avLst/>
          </a:prstGeom>
        </p:spPr>
        <p:txBody>
          <a:bodyPr anchor="b"/>
          <a:lstStyle>
            <a:lvl1pPr marL="0" indent="0">
              <a:buNone/>
              <a:defRPr sz="1500" b="1" i="0">
                <a:solidFill>
                  <a:schemeClr val="tx1">
                    <a:tint val="75000"/>
                  </a:schemeClr>
                </a:solidFill>
              </a:defRPr>
            </a:lvl1pPr>
            <a:lvl2pPr marL="342891" indent="0">
              <a:buNone/>
              <a:defRPr sz="1351">
                <a:solidFill>
                  <a:schemeClr val="tx1">
                    <a:tint val="75000"/>
                  </a:schemeClr>
                </a:solidFill>
              </a:defRPr>
            </a:lvl2pPr>
            <a:lvl3pPr marL="685783" indent="0">
              <a:buNone/>
              <a:defRPr sz="1200">
                <a:solidFill>
                  <a:schemeClr val="tx1">
                    <a:tint val="75000"/>
                  </a:schemeClr>
                </a:solidFill>
              </a:defRPr>
            </a:lvl3pPr>
            <a:lvl4pPr marL="1028674" indent="0">
              <a:buNone/>
              <a:defRPr sz="1051">
                <a:solidFill>
                  <a:schemeClr val="tx1">
                    <a:tint val="75000"/>
                  </a:schemeClr>
                </a:solidFill>
              </a:defRPr>
            </a:lvl4pPr>
            <a:lvl5pPr marL="1371566" indent="0">
              <a:buNone/>
              <a:defRPr sz="1051">
                <a:solidFill>
                  <a:schemeClr val="tx1">
                    <a:tint val="75000"/>
                  </a:schemeClr>
                </a:solidFill>
              </a:defRPr>
            </a:lvl5pPr>
            <a:lvl6pPr marL="1714457" indent="0">
              <a:buNone/>
              <a:defRPr sz="1051">
                <a:solidFill>
                  <a:schemeClr val="tx1">
                    <a:tint val="75000"/>
                  </a:schemeClr>
                </a:solidFill>
              </a:defRPr>
            </a:lvl6pPr>
            <a:lvl7pPr marL="2057349" indent="0">
              <a:buNone/>
              <a:defRPr sz="1051">
                <a:solidFill>
                  <a:schemeClr val="tx1">
                    <a:tint val="75000"/>
                  </a:schemeClr>
                </a:solidFill>
              </a:defRPr>
            </a:lvl7pPr>
            <a:lvl8pPr marL="2400240" indent="0">
              <a:buNone/>
              <a:defRPr sz="1051">
                <a:solidFill>
                  <a:schemeClr val="tx1">
                    <a:tint val="75000"/>
                  </a:schemeClr>
                </a:solidFill>
              </a:defRPr>
            </a:lvl8pPr>
            <a:lvl9pPr marL="2743131" indent="0">
              <a:buNone/>
              <a:defRPr sz="1051">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9935244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solidFill>
                  <a:schemeClr val="accent1"/>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609600" y="1744137"/>
            <a:ext cx="5384800" cy="4203367"/>
          </a:xfrm>
          <a:prstGeom prst="rect">
            <a:avLst/>
          </a:prstGeom>
        </p:spPr>
        <p:txBody>
          <a:bodyPr/>
          <a:lstStyle>
            <a:lvl1pPr marL="257168" indent="-257168">
              <a:buClr>
                <a:schemeClr val="accent1"/>
              </a:buClr>
              <a:buFont typeface="Wingdings" charset="2"/>
              <a:buChar char="§"/>
              <a:defRPr sz="2100"/>
            </a:lvl1pPr>
            <a:lvl2pPr>
              <a:defRPr sz="1800"/>
            </a:lvl2pPr>
            <a:lvl3pPr marL="857229" indent="-171446">
              <a:buClr>
                <a:schemeClr val="accent1"/>
              </a:buClr>
              <a:buFont typeface="Wingdings" charset="2"/>
              <a:buChar char="§"/>
              <a:defRPr sz="1500"/>
            </a:lvl3pPr>
            <a:lvl4pPr>
              <a:defRPr sz="1351"/>
            </a:lvl4pPr>
            <a:lvl5pPr>
              <a:defRPr sz="1351"/>
            </a:lvl5pPr>
            <a:lvl6pPr>
              <a:defRPr sz="1351"/>
            </a:lvl6pPr>
            <a:lvl7pPr>
              <a:defRPr sz="1351"/>
            </a:lvl7pPr>
            <a:lvl8pPr>
              <a:defRPr sz="1351"/>
            </a:lvl8pPr>
            <a:lvl9pPr>
              <a:defRPr sz="1351"/>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97600" y="1744132"/>
            <a:ext cx="5384800" cy="4203368"/>
          </a:xfrm>
          <a:prstGeom prst="rect">
            <a:avLst/>
          </a:prstGeom>
        </p:spPr>
        <p:txBody>
          <a:bodyPr/>
          <a:lstStyle>
            <a:lvl1pPr marL="257168" indent="-257168">
              <a:buClr>
                <a:schemeClr val="accent1"/>
              </a:buClr>
              <a:buFont typeface="Wingdings" charset="2"/>
              <a:buChar char="§"/>
              <a:defRPr sz="2100"/>
            </a:lvl1pPr>
            <a:lvl2pPr>
              <a:defRPr sz="1800"/>
            </a:lvl2pPr>
            <a:lvl3pPr marL="857229" indent="-171446">
              <a:buClr>
                <a:schemeClr val="accent1"/>
              </a:buClr>
              <a:buFont typeface="Wingdings" charset="2"/>
              <a:buChar char="§"/>
              <a:defRPr sz="1500"/>
            </a:lvl3pPr>
            <a:lvl4pPr>
              <a:defRPr sz="1351"/>
            </a:lvl4pPr>
            <a:lvl5pPr>
              <a:defRPr sz="1351"/>
            </a:lvl5pPr>
            <a:lvl6pPr>
              <a:defRPr sz="1351"/>
            </a:lvl6pPr>
            <a:lvl7pPr>
              <a:defRPr sz="1351"/>
            </a:lvl7pPr>
            <a:lvl8pPr>
              <a:defRPr sz="1351"/>
            </a:lvl8pPr>
            <a:lvl9pPr>
              <a:defRPr sz="1351"/>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40036651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09600" y="1744134"/>
            <a:ext cx="5386917" cy="516468"/>
          </a:xfrm>
          <a:prstGeom prst="rect">
            <a:avLst/>
          </a:prstGeom>
        </p:spPr>
        <p:txBody>
          <a:bodyPr anchor="b">
            <a:normAutofit/>
          </a:bodyPr>
          <a:lstStyle>
            <a:lvl1pPr marL="0" indent="0">
              <a:buNone/>
              <a:defRPr sz="1351" b="1">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609600" y="2260601"/>
            <a:ext cx="5386917" cy="3756811"/>
          </a:xfrm>
          <a:prstGeom prst="rect">
            <a:avLst/>
          </a:prstGeom>
        </p:spPr>
        <p:txBody>
          <a:bodyPr/>
          <a:lstStyle>
            <a:lvl1pPr marL="257168" indent="-257168">
              <a:buClr>
                <a:schemeClr val="accent1"/>
              </a:buClr>
              <a:buFont typeface="Wingdings" charset="2"/>
              <a:buChar char="§"/>
              <a:defRPr sz="1800"/>
            </a:lvl1pPr>
            <a:lvl2pPr>
              <a:defRPr sz="1500"/>
            </a:lvl2pPr>
            <a:lvl3pPr marL="857229" indent="-171446">
              <a:buClr>
                <a:schemeClr val="accent1"/>
              </a:buClr>
              <a:buFont typeface="Wingdings" charset="2"/>
              <a:buChar char="§"/>
              <a:defRPr sz="1351"/>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93373" y="1744134"/>
            <a:ext cx="5389033" cy="516468"/>
          </a:xfrm>
          <a:prstGeom prst="rect">
            <a:avLst/>
          </a:prstGeom>
        </p:spPr>
        <p:txBody>
          <a:bodyPr anchor="b">
            <a:normAutofit/>
          </a:bodyPr>
          <a:lstStyle>
            <a:lvl1pPr marL="0" indent="0">
              <a:buNone/>
              <a:defRPr sz="1351" b="1">
                <a:solidFill>
                  <a:schemeClr val="accent1"/>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6193373" y="2260601"/>
            <a:ext cx="5389033" cy="3756811"/>
          </a:xfrm>
          <a:prstGeom prst="rect">
            <a:avLst/>
          </a:prstGeom>
        </p:spPr>
        <p:txBody>
          <a:bodyPr/>
          <a:lstStyle>
            <a:lvl1pPr marL="257168" indent="-257168">
              <a:buClr>
                <a:schemeClr val="accent1"/>
              </a:buClr>
              <a:buFont typeface="Wingdings" charset="2"/>
              <a:buChar char="§"/>
              <a:defRPr sz="1800"/>
            </a:lvl1pPr>
            <a:lvl2pPr>
              <a:defRPr sz="1500"/>
            </a:lvl2pPr>
            <a:lvl3pPr marL="857229" indent="-171446">
              <a:buClr>
                <a:schemeClr val="accent1"/>
              </a:buClr>
              <a:buFont typeface="Wingdings" charset="2"/>
              <a:buChar char="§"/>
              <a:defRPr sz="1351"/>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8" name="Footer Placeholder 7"/>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9" name="Slide Number Placeholder 8"/>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2643699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4" name="Footer Placeholder 3"/>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5" name="Slide Number Placeholder 4"/>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3358611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3" name="Footer Placeholder 2"/>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4" name="Slide Number Placeholder 3"/>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0804492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52"/>
            <a:ext cx="4011084" cy="1162051"/>
          </a:xfrm>
        </p:spPr>
        <p:txBody>
          <a:bodyPr anchor="b"/>
          <a:lstStyle>
            <a:lvl1pPr algn="l">
              <a:defRPr sz="1500" b="1" spc="0"/>
            </a:lvl1pPr>
          </a:lstStyle>
          <a:p>
            <a:r>
              <a:rPr lang="zh-TW" altLang="en-US"/>
              <a:t>按一下以編輯母片標題樣式</a:t>
            </a:r>
            <a:endParaRPr lang="en-US" dirty="0"/>
          </a:p>
        </p:txBody>
      </p:sp>
      <p:sp>
        <p:nvSpPr>
          <p:cNvPr id="3" name="Content Placeholder 2"/>
          <p:cNvSpPr>
            <a:spLocks noGrp="1"/>
          </p:cNvSpPr>
          <p:nvPr>
            <p:ph idx="1"/>
          </p:nvPr>
        </p:nvSpPr>
        <p:spPr>
          <a:xfrm>
            <a:off x="4766733" y="273054"/>
            <a:ext cx="6815667" cy="5700391"/>
          </a:xfrm>
          <a:prstGeom prst="rect">
            <a:avLst/>
          </a:prstGeom>
        </p:spPr>
        <p:txBody>
          <a:bodyPr/>
          <a:lstStyle>
            <a:lvl1pPr marL="257168" indent="-257168">
              <a:buClr>
                <a:schemeClr val="accent1"/>
              </a:buClr>
              <a:buFont typeface="Wingdings" charset="2"/>
              <a:buChar char="§"/>
              <a:defRPr sz="2400"/>
            </a:lvl1pPr>
            <a:lvl2pPr>
              <a:defRPr sz="2100"/>
            </a:lvl2pPr>
            <a:lvl3pPr marL="857229" indent="-171446">
              <a:buClr>
                <a:schemeClr val="accent1"/>
              </a:buClr>
              <a:buFont typeface="Wingdings" charset="2"/>
              <a:buChar cha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09605" y="1435102"/>
            <a:ext cx="4011084" cy="4538340"/>
          </a:xfrm>
          <a:prstGeom prst="rect">
            <a:avLst/>
          </a:prstGeom>
        </p:spPr>
        <p:txBody>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0682677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89717" y="4497345"/>
            <a:ext cx="7315200" cy="566739"/>
          </a:xfrm>
        </p:spPr>
        <p:txBody>
          <a:bodyPr anchor="b"/>
          <a:lstStyle>
            <a:lvl1pPr algn="l">
              <a:defRPr sz="1500" b="1" spc="0">
                <a:solidFill>
                  <a:schemeClr val="accent1"/>
                </a:solidFill>
              </a:defRPr>
            </a:lvl1pPr>
          </a:lstStyle>
          <a:p>
            <a:r>
              <a:rPr lang="sv-SE" dirty="0"/>
              <a:t>CLICK TO EDIT MASTER TITLE STYLE</a:t>
            </a:r>
            <a:endParaRPr lang="en-US" dirty="0"/>
          </a:p>
        </p:txBody>
      </p:sp>
      <p:sp>
        <p:nvSpPr>
          <p:cNvPr id="3" name="Picture Placeholder 2"/>
          <p:cNvSpPr>
            <a:spLocks noGrp="1"/>
          </p:cNvSpPr>
          <p:nvPr>
            <p:ph type="pic" idx="1"/>
          </p:nvPr>
        </p:nvSpPr>
        <p:spPr>
          <a:xfrm>
            <a:off x="2389717" y="612775"/>
            <a:ext cx="7315200" cy="3869248"/>
          </a:xfrm>
          <a:prstGeom prst="rect">
            <a:avLst/>
          </a:prstGeo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2389717" y="5064085"/>
            <a:ext cx="7315200" cy="804863"/>
          </a:xfrm>
          <a:prstGeom prst="rect">
            <a:avLst/>
          </a:prstGeom>
        </p:spPr>
        <p:txBody>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6" name="Footer Placeholder 5"/>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7" name="Slide Number Placeholder 6"/>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9258669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09600" y="1744137"/>
            <a:ext cx="10972800" cy="4289481"/>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1157889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09600" y="1744133"/>
            <a:ext cx="5386917" cy="516468"/>
          </a:xfrm>
          <a:prstGeom prst="rect">
            <a:avLst/>
          </a:prstGeom>
        </p:spPr>
        <p:txBody>
          <a:bodyPr anchor="b">
            <a:norm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09600" y="2260601"/>
            <a:ext cx="5386917" cy="3756811"/>
          </a:xfrm>
          <a:prstGeom prst="rect">
            <a:avLst/>
          </a:prstGeom>
        </p:spPr>
        <p:txBody>
          <a:bodyPr/>
          <a:lstStyle>
            <a:lvl1pPr marL="342900" indent="-342900">
              <a:buClr>
                <a:schemeClr val="accent1"/>
              </a:buClr>
              <a:buFont typeface="Wingdings" charset="2"/>
              <a:buChar char="§"/>
              <a:defRPr sz="2400"/>
            </a:lvl1pPr>
            <a:lvl2pPr>
              <a:defRPr sz="2000"/>
            </a:lvl2pPr>
            <a:lvl3pPr marL="1143000" indent="-228600">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93370" y="1744133"/>
            <a:ext cx="5389033" cy="516468"/>
          </a:xfrm>
          <a:prstGeom prst="rect">
            <a:avLst/>
          </a:prstGeom>
        </p:spPr>
        <p:txBody>
          <a:bodyPr anchor="b">
            <a:norm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93370" y="2260601"/>
            <a:ext cx="5389033" cy="3756811"/>
          </a:xfrm>
          <a:prstGeom prst="rect">
            <a:avLst/>
          </a:prstGeom>
        </p:spPr>
        <p:txBody>
          <a:bodyPr/>
          <a:lstStyle>
            <a:lvl1pPr marL="342900" indent="-342900">
              <a:buClr>
                <a:schemeClr val="accent1"/>
              </a:buClr>
              <a:buFont typeface="Wingdings" charset="2"/>
              <a:buChar char="§"/>
              <a:defRPr sz="2400"/>
            </a:lvl1pPr>
            <a:lvl2pPr>
              <a:defRPr sz="2000"/>
            </a:lvl2pPr>
            <a:lvl3pPr marL="1143000" indent="-228600">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8" name="Footer Placeholder 7"/>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9" name="Slide Number Placeholder 8"/>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9777063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698803"/>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274641"/>
            <a:ext cx="8026400" cy="569880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8932333" y="6278674"/>
            <a:ext cx="1236579" cy="365125"/>
          </a:xfrm>
          <a:prstGeom prst="rect">
            <a:avLst/>
          </a:prstGeom>
        </p:spPr>
        <p:txBody>
          <a:body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5" name="Footer Placeholder 4"/>
          <p:cNvSpPr>
            <a:spLocks noGrp="1"/>
          </p:cNvSpPr>
          <p:nvPr>
            <p:ph type="ftr" sz="quarter" idx="11"/>
          </p:nvPr>
        </p:nvSpPr>
        <p:spPr>
          <a:xfrm>
            <a:off x="4885268" y="6278674"/>
            <a:ext cx="4047067" cy="365125"/>
          </a:xfrm>
          <a:prstGeom prst="rect">
            <a:avLst/>
          </a:prstGeom>
        </p:spPr>
        <p:txBody>
          <a:bodyPr/>
          <a:lstStyle/>
          <a:p>
            <a:endParaRPr lang="en-US">
              <a:solidFill>
                <a:srgbClr val="999A94"/>
              </a:solidFill>
            </a:endParaRPr>
          </a:p>
        </p:txBody>
      </p:sp>
      <p:sp>
        <p:nvSpPr>
          <p:cNvPr id="6" name="Slide Number Placeholder 5"/>
          <p:cNvSpPr>
            <a:spLocks noGrp="1"/>
          </p:cNvSpPr>
          <p:nvPr>
            <p:ph type="sldNum" sz="quarter" idx="12"/>
          </p:nvPr>
        </p:nvSpPr>
        <p:spPr>
          <a:xfrm>
            <a:off x="10168912" y="6278674"/>
            <a:ext cx="1413488" cy="365125"/>
          </a:xfrm>
          <a:prstGeom prst="rect">
            <a:avLst/>
          </a:prstGeom>
        </p:spPr>
        <p:txBody>
          <a:bodyPr/>
          <a:lstStyle/>
          <a:p>
            <a:fld id="{5CA9EE78-1740-42E9-A520-0B58BBDE81A4}" type="slidenum">
              <a:rPr lang="en-US" smtClean="0">
                <a:solidFill>
                  <a:srgbClr val="F39A1E"/>
                </a:solidFill>
              </a:rPr>
              <a:pPr/>
              <a:t>‹#›</a:t>
            </a:fld>
            <a:endParaRPr lang="en-US">
              <a:solidFill>
                <a:srgbClr val="F39A1E"/>
              </a:solidFill>
            </a:endParaRPr>
          </a:p>
        </p:txBody>
      </p:sp>
    </p:spTree>
    <p:extLst>
      <p:ext uri="{BB962C8B-B14F-4D97-AF65-F5344CB8AC3E}">
        <p14:creationId xmlns:p14="http://schemas.microsoft.com/office/powerpoint/2010/main" val="2582094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_Formal">
    <p:bg>
      <p:bgPr>
        <a:solidFill>
          <a:srgbClr val="F39A1E"/>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2FC31B8-C0A5-4C17-8479-A454E6F28946}"/>
              </a:ext>
            </a:extLst>
          </p:cNvPr>
          <p:cNvSpPr/>
          <p:nvPr userDrawn="1"/>
        </p:nvSpPr>
        <p:spPr>
          <a:xfrm>
            <a:off x="461570" y="6294685"/>
            <a:ext cx="4951628" cy="390380"/>
          </a:xfrm>
          <a:prstGeom prst="rect">
            <a:avLst/>
          </a:prstGeom>
          <a:solidFill>
            <a:srgbClr val="F39A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zh-TW" sz="1067" kern="1200" dirty="0">
                <a:solidFill>
                  <a:schemeClr val="bg1"/>
                </a:solidFill>
                <a:effectLst/>
                <a:latin typeface="+mn-lt"/>
                <a:ea typeface="+mn-ea"/>
                <a:cs typeface="+mn-cs"/>
              </a:rPr>
              <a:t>MediaTek Proprietary and Confidential. © 2024 MediaTek Inc. All rights reserved.</a:t>
            </a:r>
            <a:endParaRPr lang="en-GB" altLang="zh-TW" sz="1067" dirty="0">
              <a:solidFill>
                <a:schemeClr val="bg1"/>
              </a:solidFill>
              <a:latin typeface="+mn-lt"/>
            </a:endParaRPr>
          </a:p>
        </p:txBody>
      </p:sp>
      <p:sp>
        <p:nvSpPr>
          <p:cNvPr id="4" name="文字方塊 3"/>
          <p:cNvSpPr txBox="1"/>
          <p:nvPr userDrawn="1"/>
        </p:nvSpPr>
        <p:spPr>
          <a:xfrm>
            <a:off x="3176335" y="4065008"/>
            <a:ext cx="8727604" cy="1180761"/>
          </a:xfrm>
          <a:prstGeom prst="rect">
            <a:avLst/>
          </a:prstGeom>
        </p:spPr>
        <p:txBody>
          <a:bodyPr wrap="square" lIns="0" tIns="0" rIns="0" bIns="0" rtlCol="0">
            <a:noAutofit/>
          </a:bodyPr>
          <a:lstStyle/>
          <a:p>
            <a:endParaRPr lang="zh-TW" altLang="en-US" sz="2400" dirty="0"/>
          </a:p>
        </p:txBody>
      </p:sp>
      <p:sp>
        <p:nvSpPr>
          <p:cNvPr id="12" name="文字版面配置區 20">
            <a:extLst>
              <a:ext uri="{FF2B5EF4-FFF2-40B4-BE49-F238E27FC236}">
                <a16:creationId xmlns:a16="http://schemas.microsoft.com/office/drawing/2014/main" id="{0878BF3B-8DAC-42C9-92B7-F9EC0BA19FCE}"/>
              </a:ext>
            </a:extLst>
          </p:cNvPr>
          <p:cNvSpPr>
            <a:spLocks noGrp="1"/>
          </p:cNvSpPr>
          <p:nvPr>
            <p:ph type="body" sz="quarter" idx="13" hasCustomPrompt="1"/>
          </p:nvPr>
        </p:nvSpPr>
        <p:spPr>
          <a:xfrm>
            <a:off x="3160891" y="2790952"/>
            <a:ext cx="7789051" cy="85394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1"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CN" dirty="0"/>
              <a:t>Title/Calibri/Bold/</a:t>
            </a:r>
            <a:r>
              <a:rPr lang="en-US" altLang="zh-TW" dirty="0"/>
              <a:t>32pts</a:t>
            </a:r>
            <a:r>
              <a:rPr lang="zh-TW" altLang="en-US" dirty="0"/>
              <a:t> </a:t>
            </a:r>
          </a:p>
        </p:txBody>
      </p:sp>
      <p:pic>
        <p:nvPicPr>
          <p:cNvPr id="13" name="圖片 12">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98315" y="1815866"/>
            <a:ext cx="2526557" cy="689945"/>
          </a:xfrm>
          <a:prstGeom prst="rect">
            <a:avLst/>
          </a:prstGeom>
        </p:spPr>
      </p:pic>
      <p:sp>
        <p:nvSpPr>
          <p:cNvPr id="14" name="文字版面配置區 20">
            <a:extLst>
              <a:ext uri="{FF2B5EF4-FFF2-40B4-BE49-F238E27FC236}">
                <a16:creationId xmlns:a16="http://schemas.microsoft.com/office/drawing/2014/main" id="{6EF1C5E5-F541-45A7-A09E-49564F6BBF0C}"/>
              </a:ext>
            </a:extLst>
          </p:cNvPr>
          <p:cNvSpPr>
            <a:spLocks noGrp="1"/>
          </p:cNvSpPr>
          <p:nvPr>
            <p:ph type="body" sz="quarter" idx="14" hasCustomPrompt="1"/>
          </p:nvPr>
        </p:nvSpPr>
        <p:spPr>
          <a:xfrm>
            <a:off x="3160891" y="3644902"/>
            <a:ext cx="5625195" cy="85394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667" b="1"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Subtitle/Calibri/Bold/20pts</a:t>
            </a:r>
            <a:endParaRPr lang="zh-TW" altLang="en-US" dirty="0"/>
          </a:p>
        </p:txBody>
      </p:sp>
    </p:spTree>
    <p:extLst>
      <p:ext uri="{BB962C8B-B14F-4D97-AF65-F5344CB8AC3E}">
        <p14:creationId xmlns:p14="http://schemas.microsoft.com/office/powerpoint/2010/main" val="119134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7" name="文字版面配置區 6"/>
          <p:cNvSpPr>
            <a:spLocks noGrp="1"/>
          </p:cNvSpPr>
          <p:nvPr>
            <p:ph type="body" sz="quarter" idx="10" hasCustomPrompt="1"/>
          </p:nvPr>
        </p:nvSpPr>
        <p:spPr>
          <a:xfrm>
            <a:off x="431800" y="1376785"/>
            <a:ext cx="10957984" cy="4569927"/>
          </a:xfrm>
          <a:prstGeom prst="rect">
            <a:avLst/>
          </a:prstGeom>
        </p:spPr>
        <p:txBody>
          <a:bodyPr/>
          <a:lstStyle>
            <a:lvl1pPr marL="563019" indent="-563019">
              <a:buFont typeface="Wingdings" panose="05000000000000000000" pitchFamily="2" charset="2"/>
              <a:buChar char="p"/>
              <a:defRPr sz="2667" b="1" baseline="0">
                <a:latin typeface="Calibri" panose="020F0502020204030204" pitchFamily="34" charset="0"/>
                <a:ea typeface="Microsoft YaHei" panose="020B0503020204020204" pitchFamily="34" charset="-122"/>
              </a:defRPr>
            </a:lvl1pPr>
            <a:lvl2pPr marL="933427" indent="-338658">
              <a:defRPr sz="2133" b="1" baseline="0">
                <a:latin typeface="+mj-lt"/>
                <a:ea typeface="Microsoft YaHei" panose="020B0503020204020204" pitchFamily="34" charset="-122"/>
              </a:defRPr>
            </a:lvl2pPr>
            <a:lvl3pPr marL="1132389" indent="-198962">
              <a:defRPr sz="1600" baseline="0">
                <a:latin typeface="+mj-lt"/>
                <a:ea typeface="Microsoft YaHei" panose="020B0503020204020204" pitchFamily="34" charset="-122"/>
              </a:defRPr>
            </a:lvl3pPr>
            <a:lvl4pPr marL="1322884" indent="-198962">
              <a:defRPr baseline="0">
                <a:latin typeface="+mj-lt"/>
                <a:ea typeface="Microsoft YaHei" panose="020B0503020204020204" pitchFamily="34" charset="-122"/>
              </a:defRPr>
            </a:lvl4pPr>
            <a:lvl5pPr marL="1521846" indent="-198962">
              <a:defRPr baseline="0">
                <a:latin typeface="+mj-lt"/>
                <a:ea typeface="Microsoft YaHei" panose="020B0503020204020204" pitchFamily="34" charset="-122"/>
              </a:defRPr>
            </a:lvl5pPr>
          </a:lstStyle>
          <a:p>
            <a:pPr lvl="0"/>
            <a:r>
              <a:rPr lang="en-US" altLang="zh-TW" dirty="0"/>
              <a:t>Click to edit Master text styles </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6"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70167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ull">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6" name="內容版面配置區 25"/>
          <p:cNvSpPr>
            <a:spLocks noGrp="1"/>
          </p:cNvSpPr>
          <p:nvPr>
            <p:ph sz="quarter" idx="10"/>
          </p:nvPr>
        </p:nvSpPr>
        <p:spPr>
          <a:xfrm>
            <a:off x="431800" y="1343609"/>
            <a:ext cx="10957985" cy="4943151"/>
          </a:xfrm>
        </p:spPr>
        <p:txBody>
          <a:bodyPr/>
          <a:lstStyle>
            <a:lvl1pPr marL="361942" indent="-361942">
              <a:defRPr sz="2133" b="1" baseline="0">
                <a:latin typeface="Calibri" panose="020F0502020204030204" pitchFamily="34" charset="0"/>
                <a:ea typeface="Microsoft YaHei" panose="020B0503020204020204" pitchFamily="34" charset="-122"/>
              </a:defRPr>
            </a:lvl1pPr>
            <a:lvl2pPr marL="675200" indent="-302676">
              <a:defRPr sz="1867" b="1" baseline="0">
                <a:latin typeface="Calibri" panose="020F0502020204030204" pitchFamily="34" charset="0"/>
                <a:ea typeface="Microsoft YaHei" panose="020B0503020204020204" pitchFamily="34" charset="-122"/>
              </a:defRPr>
            </a:lvl2pPr>
            <a:lvl3pPr marL="924961" indent="-249760">
              <a:defRPr sz="1600" baseline="0">
                <a:latin typeface="Calibri" panose="020F0502020204030204" pitchFamily="34" charset="0"/>
                <a:ea typeface="Microsoft YaHei" panose="020B0503020204020204" pitchFamily="34" charset="-122"/>
              </a:defRPr>
            </a:lvl3pPr>
            <a:lvl4pPr marL="1123923" indent="-215895">
              <a:defRPr sz="1467" baseline="0">
                <a:latin typeface="Calibri" panose="020F0502020204030204" pitchFamily="34" charset="0"/>
                <a:ea typeface="Microsoft YaHei" panose="020B0503020204020204" pitchFamily="34" charset="-122"/>
              </a:defRPr>
            </a:lvl4pPr>
            <a:lvl5pPr marL="1339817" indent="-215895">
              <a:defRPr sz="1333" baseline="0">
                <a:latin typeface="Calibri" panose="020F0502020204030204" pitchFamily="34" charset="0"/>
                <a:ea typeface="Microsoft YaHei" panose="020B0503020204020204" pitchFamily="34" charset="-122"/>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6"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solidFill>
                  <a:srgbClr val="F39A1E"/>
                </a:solidFill>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349930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are">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6" name="內容版面配置區 25"/>
          <p:cNvSpPr>
            <a:spLocks noGrp="1"/>
          </p:cNvSpPr>
          <p:nvPr>
            <p:ph sz="quarter" idx="10"/>
          </p:nvPr>
        </p:nvSpPr>
        <p:spPr>
          <a:xfrm>
            <a:off x="431800" y="1343609"/>
            <a:ext cx="5376168" cy="4943151"/>
          </a:xfrm>
        </p:spPr>
        <p:txBody>
          <a:bodyPr/>
          <a:lstStyle>
            <a:lvl1pPr>
              <a:defRPr sz="2667" b="1" baseline="0">
                <a:latin typeface="Calibri" panose="020F0502020204030204" pitchFamily="34" charset="0"/>
                <a:ea typeface="Microsoft YaHei" panose="020B0503020204020204" pitchFamily="34" charset="-122"/>
              </a:defRPr>
            </a:lvl1pPr>
            <a:lvl2pPr marL="692133" indent="-328076">
              <a:defRPr sz="2133" b="1" baseline="0">
                <a:latin typeface="Calibri" panose="020F0502020204030204" pitchFamily="34" charset="0"/>
                <a:ea typeface="Microsoft YaHei" panose="020B0503020204020204" pitchFamily="34" charset="-122"/>
              </a:defRPr>
            </a:lvl2pPr>
            <a:lvl3pPr marL="958827" indent="-241294">
              <a:defRPr sz="1600" baseline="0">
                <a:latin typeface="Calibri" panose="020F0502020204030204" pitchFamily="34" charset="0"/>
                <a:ea typeface="Microsoft YaHei" panose="020B0503020204020204" pitchFamily="34" charset="-122"/>
              </a:defRPr>
            </a:lvl3pPr>
            <a:lvl4pPr marL="1185304" indent="-243411">
              <a:defRPr baseline="0">
                <a:latin typeface="Calibri" panose="020F0502020204030204" pitchFamily="34" charset="0"/>
                <a:ea typeface="Microsoft YaHei" panose="020B0503020204020204" pitchFamily="34" charset="-122"/>
              </a:defRPr>
            </a:lvl4pPr>
            <a:lvl5pPr marL="1451997" indent="-266693">
              <a:defRPr baseline="0">
                <a:latin typeface="Calibri" panose="020F0502020204030204" pitchFamily="34" charset="0"/>
                <a:ea typeface="Microsoft YaHei" panose="020B0503020204020204" pitchFamily="34" charset="-122"/>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7" name="內容版面配置區 25"/>
          <p:cNvSpPr>
            <a:spLocks noGrp="1"/>
          </p:cNvSpPr>
          <p:nvPr>
            <p:ph sz="quarter" idx="11"/>
          </p:nvPr>
        </p:nvSpPr>
        <p:spPr>
          <a:xfrm>
            <a:off x="5999990" y="1339963"/>
            <a:ext cx="5389796" cy="4943151"/>
          </a:xfrm>
        </p:spPr>
        <p:txBody>
          <a:bodyPr/>
          <a:lstStyle>
            <a:lvl1pPr>
              <a:defRPr sz="2667" b="1" baseline="0">
                <a:latin typeface="Calibri" panose="020F0502020204030204" pitchFamily="34" charset="0"/>
                <a:ea typeface="Microsoft YaHei" panose="020B0503020204020204" pitchFamily="34" charset="-122"/>
              </a:defRPr>
            </a:lvl1pPr>
            <a:lvl2pPr marL="717533" indent="-336542">
              <a:defRPr sz="2133" b="1" baseline="0">
                <a:latin typeface="Calibri" panose="020F0502020204030204" pitchFamily="34" charset="0"/>
                <a:ea typeface="Microsoft YaHei" panose="020B0503020204020204" pitchFamily="34" charset="-122"/>
              </a:defRPr>
            </a:lvl2pPr>
            <a:lvl3pPr marL="994808" indent="-268811">
              <a:defRPr sz="1600" baseline="0">
                <a:latin typeface="+mj-lt"/>
                <a:ea typeface="Microsoft YaHei" panose="020B0503020204020204" pitchFamily="34" charset="-122"/>
              </a:defRPr>
            </a:lvl3pPr>
            <a:lvl4pPr marL="1236102" indent="-258227">
              <a:defRPr baseline="0">
                <a:latin typeface="+mj-lt"/>
                <a:ea typeface="Microsoft YaHei" panose="020B0503020204020204" pitchFamily="34" charset="-122"/>
              </a:defRPr>
            </a:lvl4pPr>
            <a:lvl5pPr marL="1504913" indent="-260344">
              <a:defRPr baseline="0">
                <a:latin typeface="+mj-lt"/>
                <a:ea typeface="Microsoft YaHei" panose="020B0503020204020204" pitchFamily="34" charset="-122"/>
              </a:defRPr>
            </a:lvl5pPr>
          </a:lstStyle>
          <a:p>
            <a:pPr lvl="0"/>
            <a:r>
              <a:rPr lang="en-US" altLang="zh-TW" dirty="0"/>
              <a:t>Click to edit Master text styles</a:t>
            </a:r>
          </a:p>
          <a:p>
            <a:pPr lvl="1"/>
            <a:r>
              <a:rPr lang="en-US" altLang="zh-TW" dirty="0"/>
              <a:t>Second level</a:t>
            </a:r>
          </a:p>
          <a:p>
            <a:pPr lvl="2"/>
            <a:r>
              <a:rPr lang="en-US" altLang="zh-TW" dirty="0"/>
              <a:t>Third level</a:t>
            </a:r>
          </a:p>
          <a:p>
            <a:pPr lvl="3"/>
            <a:r>
              <a:rPr lang="en-US" altLang="zh-TW" dirty="0"/>
              <a:t>Fourth level</a:t>
            </a:r>
          </a:p>
          <a:p>
            <a:pPr lvl="4"/>
            <a:r>
              <a:rPr lang="en-US" altLang="zh-TW" dirty="0"/>
              <a:t>Fifth level</a:t>
            </a:r>
            <a:endParaRPr lang="zh-TW" altLang="en-US" dirty="0"/>
          </a:p>
        </p:txBody>
      </p:sp>
      <p:sp>
        <p:nvSpPr>
          <p:cNvPr id="8"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solidFill>
                  <a:srgbClr val="F39A1E"/>
                </a:solidFill>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185563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lte only">
    <p:bg>
      <p:bgRef idx="1001">
        <a:schemeClr val="bg1"/>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8"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solidFill>
                  <a:srgbClr val="F39A1E"/>
                </a:solidFill>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1323909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C9211404-45CD-4325-8498-AF8EEE4AA2CD}"/>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Tree>
    <p:extLst>
      <p:ext uri="{BB962C8B-B14F-4D97-AF65-F5344CB8AC3E}">
        <p14:creationId xmlns:p14="http://schemas.microsoft.com/office/powerpoint/2010/main" val="2141166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s with subtitles">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415DD189-F23A-4A72-A8E7-12D5CE2E8541}"/>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3" name="文字版面配置區 24">
            <a:extLst>
              <a:ext uri="{FF2B5EF4-FFF2-40B4-BE49-F238E27FC236}">
                <a16:creationId xmlns:a16="http://schemas.microsoft.com/office/drawing/2014/main" id="{0102C623-39B7-482D-AB86-93A92F37124F}"/>
              </a:ext>
            </a:extLst>
          </p:cNvPr>
          <p:cNvSpPr>
            <a:spLocks noGrp="1"/>
          </p:cNvSpPr>
          <p:nvPr>
            <p:ph type="body" sz="quarter" idx="16" hasCustomPrompt="1"/>
          </p:nvPr>
        </p:nvSpPr>
        <p:spPr>
          <a:xfrm>
            <a:off x="432697" y="2424025"/>
            <a:ext cx="10974383" cy="3405241"/>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600" b="0" baseline="0">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21" name="文字版面配置區 24">
            <a:extLst>
              <a:ext uri="{FF2B5EF4-FFF2-40B4-BE49-F238E27FC236}">
                <a16:creationId xmlns:a16="http://schemas.microsoft.com/office/drawing/2014/main" id="{926391ED-A1C2-4413-B9C5-9DD36AFED359}"/>
              </a:ext>
            </a:extLst>
          </p:cNvPr>
          <p:cNvSpPr>
            <a:spLocks noGrp="1"/>
          </p:cNvSpPr>
          <p:nvPr>
            <p:ph type="body" sz="quarter" idx="19" hasCustomPrompt="1"/>
          </p:nvPr>
        </p:nvSpPr>
        <p:spPr>
          <a:xfrm>
            <a:off x="432696" y="1877465"/>
            <a:ext cx="10974381"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1" baseline="0">
                <a:latin typeface="Calibri" panose="020F0502020204030204" pitchFamily="34" charset="0"/>
                <a:ea typeface="Microsoft YaHei" panose="020B0503020204020204" pitchFamily="34" charset="-122"/>
              </a:defRPr>
            </a:lvl1pPr>
          </a:lstStyle>
          <a:p>
            <a:pPr lvl="0"/>
            <a:r>
              <a:rPr lang="en-US" altLang="zh-TW" dirty="0"/>
              <a:t>Body Text Title/Calibri/Bold/16pts</a:t>
            </a:r>
          </a:p>
        </p:txBody>
      </p:sp>
      <p:sp>
        <p:nvSpPr>
          <p:cNvPr id="22" name="文字版面配置區 24">
            <a:extLst>
              <a:ext uri="{FF2B5EF4-FFF2-40B4-BE49-F238E27FC236}">
                <a16:creationId xmlns:a16="http://schemas.microsoft.com/office/drawing/2014/main" id="{31CC0E0B-144B-478C-975D-2C5721C221AE}"/>
              </a:ext>
            </a:extLst>
          </p:cNvPr>
          <p:cNvSpPr>
            <a:spLocks noGrp="1"/>
          </p:cNvSpPr>
          <p:nvPr>
            <p:ph type="body" sz="quarter" idx="18" hasCustomPrompt="1"/>
          </p:nvPr>
        </p:nvSpPr>
        <p:spPr>
          <a:xfrm>
            <a:off x="432695" y="5902746"/>
            <a:ext cx="4088029"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200" b="0" baseline="0">
                <a:latin typeface="Calibri" panose="020F0502020204030204" pitchFamily="34" charset="0"/>
                <a:ea typeface="Microsoft YaHei" panose="020B0503020204020204" pitchFamily="34" charset="-122"/>
              </a:defRPr>
            </a:lvl1pPr>
          </a:lstStyle>
          <a:p>
            <a:pPr lvl="0"/>
            <a:r>
              <a:rPr lang="en-US" altLang="zh-TW" dirty="0"/>
              <a:t>*Source:  Body text goes here in sentence case 9pts.</a:t>
            </a:r>
          </a:p>
        </p:txBody>
      </p:sp>
      <p:sp>
        <p:nvSpPr>
          <p:cNvPr id="24" name="文字版面配置區 24">
            <a:extLst>
              <a:ext uri="{FF2B5EF4-FFF2-40B4-BE49-F238E27FC236}">
                <a16:creationId xmlns:a16="http://schemas.microsoft.com/office/drawing/2014/main" id="{374059BD-775E-44E1-A833-94858E63EA60}"/>
              </a:ext>
            </a:extLst>
          </p:cNvPr>
          <p:cNvSpPr>
            <a:spLocks noGrp="1"/>
          </p:cNvSpPr>
          <p:nvPr>
            <p:ph type="body" sz="quarter" idx="14" hasCustomPrompt="1"/>
          </p:nvPr>
        </p:nvSpPr>
        <p:spPr>
          <a:xfrm>
            <a:off x="432695" y="1330907"/>
            <a:ext cx="10974383" cy="41510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2667" b="1" baseline="0">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Subtitle/Calibri/Bold/20pts</a:t>
            </a:r>
            <a:endParaRPr lang="zh-TW" altLang="en-US" dirty="0"/>
          </a:p>
        </p:txBody>
      </p:sp>
      <p:sp>
        <p:nvSpPr>
          <p:cNvPr id="9"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solidFill>
                  <a:srgbClr val="F39A1E"/>
                </a:solidFill>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323535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map">
    <p:spTree>
      <p:nvGrpSpPr>
        <p:cNvPr id="1" name=""/>
        <p:cNvGrpSpPr/>
        <p:nvPr/>
      </p:nvGrpSpPr>
      <p:grpSpPr>
        <a:xfrm>
          <a:off x="0" y="0"/>
          <a:ext cx="0" cy="0"/>
          <a:chOff x="0" y="0"/>
          <a:chExt cx="0" cy="0"/>
        </a:xfrm>
      </p:grpSpPr>
      <p:pic>
        <p:nvPicPr>
          <p:cNvPr id="4" name="圖片 3" descr="一張含有 室外 的圖片&#10;&#10;描述是以高可信度產生">
            <a:extLst>
              <a:ext uri="{FF2B5EF4-FFF2-40B4-BE49-F238E27FC236}">
                <a16:creationId xmlns:a16="http://schemas.microsoft.com/office/drawing/2014/main" id="{DC2D0D50-67E3-4F36-B468-7911E277F4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8035" y="1001987"/>
            <a:ext cx="10631751" cy="5297213"/>
          </a:xfrm>
          <a:prstGeom prst="rect">
            <a:avLst/>
          </a:prstGeom>
        </p:spPr>
      </p:pic>
      <p:sp>
        <p:nvSpPr>
          <p:cNvPr id="9" name="Slide Number Placeholder 5">
            <a:extLst>
              <a:ext uri="{FF2B5EF4-FFF2-40B4-BE49-F238E27FC236}">
                <a16:creationId xmlns:a16="http://schemas.microsoft.com/office/drawing/2014/main" id="{A3CB8DE1-4449-4EF9-9297-7B9F3166769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13"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301127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map">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A3CB8DE1-4449-4EF9-9297-7B9F3166769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12" name="文字版面配置區 18">
            <a:extLst>
              <a:ext uri="{FF2B5EF4-FFF2-40B4-BE49-F238E27FC236}">
                <a16:creationId xmlns:a16="http://schemas.microsoft.com/office/drawing/2014/main" id="{5EC7FBC4-8594-4342-90DE-025774DA1F55}"/>
              </a:ext>
            </a:extLst>
          </p:cNvPr>
          <p:cNvSpPr>
            <a:spLocks noGrp="1"/>
          </p:cNvSpPr>
          <p:nvPr>
            <p:ph type="body" sz="quarter" idx="15" hasCustomPrompt="1"/>
          </p:nvPr>
        </p:nvSpPr>
        <p:spPr>
          <a:xfrm>
            <a:off x="-1" y="1652782"/>
            <a:ext cx="4089376" cy="590479"/>
          </a:xfrm>
          <a:prstGeom prst="rect">
            <a:avLst/>
          </a:prstGeom>
          <a:solidFill>
            <a:srgbClr val="FFCA05"/>
          </a:solidFill>
        </p:spPr>
        <p:txBody>
          <a:bodyPr anchor="ctr"/>
          <a:lstStyle>
            <a:lvl1pPr marL="0" indent="0" algn="ctr">
              <a:buNone/>
              <a:defRPr sz="2133"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text/Calibri/16pts</a:t>
            </a:r>
            <a:endParaRPr lang="zh-TW" altLang="en-US" dirty="0"/>
          </a:p>
        </p:txBody>
      </p:sp>
      <p:sp>
        <p:nvSpPr>
          <p:cNvPr id="13" name="文字版面配置區 18">
            <a:extLst>
              <a:ext uri="{FF2B5EF4-FFF2-40B4-BE49-F238E27FC236}">
                <a16:creationId xmlns:a16="http://schemas.microsoft.com/office/drawing/2014/main" id="{E7D79B96-7A21-4C0C-B47D-23C03655A49D}"/>
              </a:ext>
            </a:extLst>
          </p:cNvPr>
          <p:cNvSpPr>
            <a:spLocks noGrp="1"/>
          </p:cNvSpPr>
          <p:nvPr>
            <p:ph type="body" sz="quarter" idx="17" hasCustomPrompt="1"/>
          </p:nvPr>
        </p:nvSpPr>
        <p:spPr>
          <a:xfrm>
            <a:off x="1" y="5033032"/>
            <a:ext cx="4051308" cy="1093387"/>
          </a:xfrm>
          <a:prstGeom prst="rect">
            <a:avLst/>
          </a:prstGeom>
          <a:solidFill>
            <a:srgbClr val="FFCA05"/>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text/Calibri/12pts</a:t>
            </a:r>
            <a:endParaRPr lang="zh-TW" altLang="en-US" dirty="0"/>
          </a:p>
        </p:txBody>
      </p:sp>
      <p:sp>
        <p:nvSpPr>
          <p:cNvPr id="14" name="圖片版面配置區 5">
            <a:extLst>
              <a:ext uri="{FF2B5EF4-FFF2-40B4-BE49-F238E27FC236}">
                <a16:creationId xmlns:a16="http://schemas.microsoft.com/office/drawing/2014/main" id="{FA7B9CDC-6840-44D5-B7F4-B7A5C7F1EC00}"/>
              </a:ext>
            </a:extLst>
          </p:cNvPr>
          <p:cNvSpPr>
            <a:spLocks noGrp="1"/>
          </p:cNvSpPr>
          <p:nvPr>
            <p:ph type="pic" sz="quarter" idx="18" hasCustomPrompt="1"/>
          </p:nvPr>
        </p:nvSpPr>
        <p:spPr>
          <a:xfrm>
            <a:off x="-1" y="2243259"/>
            <a:ext cx="4051309" cy="2789772"/>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5" name="文字版面配置區 18">
            <a:extLst>
              <a:ext uri="{FF2B5EF4-FFF2-40B4-BE49-F238E27FC236}">
                <a16:creationId xmlns:a16="http://schemas.microsoft.com/office/drawing/2014/main" id="{266BDB66-2D52-4EC8-9493-68E1F60A8A43}"/>
              </a:ext>
            </a:extLst>
          </p:cNvPr>
          <p:cNvSpPr>
            <a:spLocks noGrp="1"/>
          </p:cNvSpPr>
          <p:nvPr>
            <p:ph type="body" sz="quarter" idx="19" hasCustomPrompt="1"/>
          </p:nvPr>
        </p:nvSpPr>
        <p:spPr>
          <a:xfrm>
            <a:off x="4051311" y="1652782"/>
            <a:ext cx="4089376" cy="590479"/>
          </a:xfrm>
          <a:prstGeom prst="rect">
            <a:avLst/>
          </a:prstGeom>
          <a:solidFill>
            <a:srgbClr val="69BE28"/>
          </a:solidFill>
        </p:spPr>
        <p:txBody>
          <a:bodyPr anchor="ctr"/>
          <a:lstStyle>
            <a:lvl1pPr marL="0" indent="0" algn="ctr">
              <a:buNone/>
              <a:defRPr sz="2133"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text/Calibri/16pts</a:t>
            </a:r>
            <a:endParaRPr lang="zh-TW" altLang="en-US" dirty="0"/>
          </a:p>
        </p:txBody>
      </p:sp>
      <p:sp>
        <p:nvSpPr>
          <p:cNvPr id="16" name="文字版面配置區 18">
            <a:extLst>
              <a:ext uri="{FF2B5EF4-FFF2-40B4-BE49-F238E27FC236}">
                <a16:creationId xmlns:a16="http://schemas.microsoft.com/office/drawing/2014/main" id="{3C31F96A-9B22-4F64-960B-01D384DE939C}"/>
              </a:ext>
            </a:extLst>
          </p:cNvPr>
          <p:cNvSpPr>
            <a:spLocks noGrp="1"/>
          </p:cNvSpPr>
          <p:nvPr>
            <p:ph type="body" sz="quarter" idx="20" hasCustomPrompt="1"/>
          </p:nvPr>
        </p:nvSpPr>
        <p:spPr>
          <a:xfrm>
            <a:off x="4051312" y="5027887"/>
            <a:ext cx="4051309" cy="1093387"/>
          </a:xfrm>
          <a:prstGeom prst="rect">
            <a:avLst/>
          </a:prstGeom>
          <a:solidFill>
            <a:srgbClr val="69BE28"/>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text/Calibri/12pts</a:t>
            </a:r>
            <a:endParaRPr lang="zh-TW" altLang="en-US" dirty="0"/>
          </a:p>
        </p:txBody>
      </p:sp>
      <p:sp>
        <p:nvSpPr>
          <p:cNvPr id="17" name="圖片版面配置區 5">
            <a:extLst>
              <a:ext uri="{FF2B5EF4-FFF2-40B4-BE49-F238E27FC236}">
                <a16:creationId xmlns:a16="http://schemas.microsoft.com/office/drawing/2014/main" id="{A298E8CE-357A-4140-B5E4-AD22FD39D943}"/>
              </a:ext>
            </a:extLst>
          </p:cNvPr>
          <p:cNvSpPr>
            <a:spLocks noGrp="1"/>
          </p:cNvSpPr>
          <p:nvPr>
            <p:ph type="pic" sz="quarter" idx="21" hasCustomPrompt="1"/>
          </p:nvPr>
        </p:nvSpPr>
        <p:spPr>
          <a:xfrm>
            <a:off x="4051311" y="2243259"/>
            <a:ext cx="4051311" cy="2789772"/>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8" name="文字版面配置區 18">
            <a:extLst>
              <a:ext uri="{FF2B5EF4-FFF2-40B4-BE49-F238E27FC236}">
                <a16:creationId xmlns:a16="http://schemas.microsoft.com/office/drawing/2014/main" id="{33C4F6F6-31CE-4FD9-A3D7-A7D1D0FC0738}"/>
              </a:ext>
            </a:extLst>
          </p:cNvPr>
          <p:cNvSpPr>
            <a:spLocks noGrp="1"/>
          </p:cNvSpPr>
          <p:nvPr>
            <p:ph type="body" sz="quarter" idx="22" hasCustomPrompt="1"/>
          </p:nvPr>
        </p:nvSpPr>
        <p:spPr>
          <a:xfrm>
            <a:off x="8102624" y="1652782"/>
            <a:ext cx="4089376" cy="590479"/>
          </a:xfrm>
          <a:prstGeom prst="rect">
            <a:avLst/>
          </a:prstGeom>
          <a:solidFill>
            <a:schemeClr val="accent3"/>
          </a:solidFill>
        </p:spPr>
        <p:txBody>
          <a:bodyPr anchor="ctr"/>
          <a:lstStyle>
            <a:lvl1pPr marL="0" indent="0" algn="ctr">
              <a:buNone/>
              <a:defRPr sz="2133"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text/Calibri/16pts</a:t>
            </a:r>
            <a:endParaRPr lang="zh-TW" altLang="en-US" dirty="0"/>
          </a:p>
        </p:txBody>
      </p:sp>
      <p:sp>
        <p:nvSpPr>
          <p:cNvPr id="19" name="文字版面配置區 18">
            <a:extLst>
              <a:ext uri="{FF2B5EF4-FFF2-40B4-BE49-F238E27FC236}">
                <a16:creationId xmlns:a16="http://schemas.microsoft.com/office/drawing/2014/main" id="{0BEF69B6-881A-4FBB-BBB0-3A32C94FE729}"/>
              </a:ext>
            </a:extLst>
          </p:cNvPr>
          <p:cNvSpPr>
            <a:spLocks noGrp="1"/>
          </p:cNvSpPr>
          <p:nvPr>
            <p:ph type="body" sz="quarter" idx="23" hasCustomPrompt="1"/>
          </p:nvPr>
        </p:nvSpPr>
        <p:spPr>
          <a:xfrm>
            <a:off x="8102625" y="5027887"/>
            <a:ext cx="4089376" cy="1093387"/>
          </a:xfrm>
          <a:prstGeom prst="rect">
            <a:avLst/>
          </a:prstGeom>
          <a:solidFill>
            <a:schemeClr val="accent3"/>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cs typeface="Calibri Light" panose="020F0302020204030204" pitchFamily="34" charset="0"/>
              </a:defRPr>
            </a:lvl1pPr>
          </a:lstStyle>
          <a:p>
            <a:pPr lvl="0"/>
            <a:r>
              <a:rPr lang="en-US" altLang="zh-TW" dirty="0"/>
              <a:t>Body text/Calibri/12pts</a:t>
            </a:r>
            <a:endParaRPr lang="zh-TW" altLang="en-US" dirty="0"/>
          </a:p>
        </p:txBody>
      </p:sp>
      <p:sp>
        <p:nvSpPr>
          <p:cNvPr id="20" name="圖片版面配置區 5">
            <a:extLst>
              <a:ext uri="{FF2B5EF4-FFF2-40B4-BE49-F238E27FC236}">
                <a16:creationId xmlns:a16="http://schemas.microsoft.com/office/drawing/2014/main" id="{2B47372B-F0BA-4731-9A36-256296AEF419}"/>
              </a:ext>
            </a:extLst>
          </p:cNvPr>
          <p:cNvSpPr>
            <a:spLocks noGrp="1"/>
          </p:cNvSpPr>
          <p:nvPr>
            <p:ph type="pic" sz="quarter" idx="24" hasCustomPrompt="1"/>
          </p:nvPr>
        </p:nvSpPr>
        <p:spPr>
          <a:xfrm>
            <a:off x="8102625" y="2243259"/>
            <a:ext cx="4089375" cy="2789772"/>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22"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407237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4" name="Footer Placeholder 3"/>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5" name="Slide Number Placeholder 4"/>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15311422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map">
    <p:spTree>
      <p:nvGrpSpPr>
        <p:cNvPr id="1" name=""/>
        <p:cNvGrpSpPr/>
        <p:nvPr/>
      </p:nvGrpSpPr>
      <p:grpSpPr>
        <a:xfrm>
          <a:off x="0" y="0"/>
          <a:ext cx="0" cy="0"/>
          <a:chOff x="0" y="0"/>
          <a:chExt cx="0" cy="0"/>
        </a:xfrm>
      </p:grpSpPr>
      <p:sp>
        <p:nvSpPr>
          <p:cNvPr id="21" name="圖片版面配置區 5">
            <a:extLst>
              <a:ext uri="{FF2B5EF4-FFF2-40B4-BE49-F238E27FC236}">
                <a16:creationId xmlns:a16="http://schemas.microsoft.com/office/drawing/2014/main" id="{AB03D790-2F34-40F2-BD7D-3FFB88E5F7EF}"/>
              </a:ext>
            </a:extLst>
          </p:cNvPr>
          <p:cNvSpPr>
            <a:spLocks noGrp="1"/>
          </p:cNvSpPr>
          <p:nvPr>
            <p:ph type="pic" sz="quarter" idx="15" hasCustomPrompt="1"/>
          </p:nvPr>
        </p:nvSpPr>
        <p:spPr>
          <a:xfrm>
            <a:off x="1" y="1698297"/>
            <a:ext cx="12192001" cy="4544489"/>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22" name="Slide Number Placeholder 5">
            <a:extLst>
              <a:ext uri="{FF2B5EF4-FFF2-40B4-BE49-F238E27FC236}">
                <a16:creationId xmlns:a16="http://schemas.microsoft.com/office/drawing/2014/main" id="{ABE3C7CC-BFCC-4188-95AF-7C83305BB32B}"/>
              </a:ext>
            </a:extLst>
          </p:cNvPr>
          <p:cNvSpPr txBox="1">
            <a:spLocks/>
          </p:cNvSpPr>
          <p:nvPr userDrawn="1"/>
        </p:nvSpPr>
        <p:spPr>
          <a:xfrm>
            <a:off x="11389786" y="6484989"/>
            <a:ext cx="370415" cy="144000"/>
          </a:xfrm>
          <a:prstGeom prst="rect">
            <a:avLst/>
          </a:prstGeom>
        </p:spPr>
        <p:txBody>
          <a:bodyPr vert="horz" lIns="0" tIns="0" rIns="0" bIns="0" rtlCol="0" anchor="ctr"/>
          <a:lstStyle>
            <a:defPPr>
              <a:defRPr lang="en-US"/>
            </a:defPPr>
            <a:lvl1pPr marL="0" algn="r" defTabSz="914400" rtl="0" eaLnBrk="1" latinLnBrk="0" hangingPunct="1">
              <a:defRPr sz="1000"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EF9A4B-07C9-404C-9053-A3A2AC3AD5D6}" type="slidenum">
              <a:rPr lang="en-GB" sz="800" smtClean="0"/>
              <a:pPr/>
              <a:t>‹#›</a:t>
            </a:fld>
            <a:endParaRPr lang="en-GB" sz="800" dirty="0"/>
          </a:p>
        </p:txBody>
      </p:sp>
      <p:sp>
        <p:nvSpPr>
          <p:cNvPr id="13"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微軟正黑體" panose="020B0604030504040204" pitchFamily="34" charset="-120"/>
              </a:defRPr>
            </a:lvl1pPr>
          </a:lstStyle>
          <a:p>
            <a:r>
              <a:rPr lang="en-US" altLang="zh-TW" dirty="0"/>
              <a:t>Click to edit Master title style</a:t>
            </a:r>
            <a:endParaRPr lang="zh-TW" altLang="en-US" dirty="0"/>
          </a:p>
        </p:txBody>
      </p:sp>
    </p:spTree>
    <p:extLst>
      <p:ext uri="{BB962C8B-B14F-4D97-AF65-F5344CB8AC3E}">
        <p14:creationId xmlns:p14="http://schemas.microsoft.com/office/powerpoint/2010/main" val="132160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Content+Media_4">
    <p:spTree>
      <p:nvGrpSpPr>
        <p:cNvPr id="1" name=""/>
        <p:cNvGrpSpPr/>
        <p:nvPr/>
      </p:nvGrpSpPr>
      <p:grpSpPr>
        <a:xfrm>
          <a:off x="0" y="0"/>
          <a:ext cx="0" cy="0"/>
          <a:chOff x="0" y="0"/>
          <a:chExt cx="0" cy="0"/>
        </a:xfrm>
      </p:grpSpPr>
      <p:sp>
        <p:nvSpPr>
          <p:cNvPr id="6" name="文字版面配置區 18">
            <a:extLst>
              <a:ext uri="{FF2B5EF4-FFF2-40B4-BE49-F238E27FC236}">
                <a16:creationId xmlns:a16="http://schemas.microsoft.com/office/drawing/2014/main" id="{94F6F4E3-E8D1-4DC2-B0CA-56809F531971}"/>
              </a:ext>
            </a:extLst>
          </p:cNvPr>
          <p:cNvSpPr>
            <a:spLocks noGrp="1"/>
          </p:cNvSpPr>
          <p:nvPr>
            <p:ph type="body" sz="quarter" idx="15" hasCustomPrompt="1"/>
          </p:nvPr>
        </p:nvSpPr>
        <p:spPr>
          <a:xfrm>
            <a:off x="11199" y="1652782"/>
            <a:ext cx="3046360" cy="590479"/>
          </a:xfrm>
          <a:prstGeom prst="rect">
            <a:avLst/>
          </a:prstGeom>
          <a:solidFill>
            <a:srgbClr val="FFCA05"/>
          </a:solidFill>
        </p:spPr>
        <p:txBody>
          <a:bodyPr anchor="ctr"/>
          <a:lstStyle>
            <a:lvl1pPr marL="0" indent="0" algn="ctr">
              <a:buNone/>
              <a:defRPr sz="2133" b="1"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7" name="文字版面配置區 18">
            <a:extLst>
              <a:ext uri="{FF2B5EF4-FFF2-40B4-BE49-F238E27FC236}">
                <a16:creationId xmlns:a16="http://schemas.microsoft.com/office/drawing/2014/main" id="{E6608BD1-147C-46FB-9D31-B120B8336A37}"/>
              </a:ext>
            </a:extLst>
          </p:cNvPr>
          <p:cNvSpPr>
            <a:spLocks noGrp="1"/>
          </p:cNvSpPr>
          <p:nvPr>
            <p:ph type="body" sz="quarter" idx="17" hasCustomPrompt="1"/>
          </p:nvPr>
        </p:nvSpPr>
        <p:spPr>
          <a:xfrm>
            <a:off x="0" y="5027887"/>
            <a:ext cx="3055499" cy="1093387"/>
          </a:xfrm>
          <a:prstGeom prst="rect">
            <a:avLst/>
          </a:prstGeom>
          <a:solidFill>
            <a:srgbClr val="FFCA05"/>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8" name="圖片版面配置區 5">
            <a:extLst>
              <a:ext uri="{FF2B5EF4-FFF2-40B4-BE49-F238E27FC236}">
                <a16:creationId xmlns:a16="http://schemas.microsoft.com/office/drawing/2014/main" id="{746E0EF0-E653-4F9A-A28C-A9866E6936CF}"/>
              </a:ext>
            </a:extLst>
          </p:cNvPr>
          <p:cNvSpPr>
            <a:spLocks noGrp="1"/>
          </p:cNvSpPr>
          <p:nvPr>
            <p:ph type="pic" sz="quarter" idx="18" hasCustomPrompt="1"/>
          </p:nvPr>
        </p:nvSpPr>
        <p:spPr>
          <a:xfrm>
            <a:off x="-3" y="2243260"/>
            <a:ext cx="3048000" cy="2784627"/>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9" name="文字版面配置區 18">
            <a:extLst>
              <a:ext uri="{FF2B5EF4-FFF2-40B4-BE49-F238E27FC236}">
                <a16:creationId xmlns:a16="http://schemas.microsoft.com/office/drawing/2014/main" id="{A8EB9369-73F7-40EF-926B-8E8F9DCA2A37}"/>
              </a:ext>
            </a:extLst>
          </p:cNvPr>
          <p:cNvSpPr>
            <a:spLocks noGrp="1"/>
          </p:cNvSpPr>
          <p:nvPr>
            <p:ph type="body" sz="quarter" idx="19" hasCustomPrompt="1"/>
          </p:nvPr>
        </p:nvSpPr>
        <p:spPr>
          <a:xfrm>
            <a:off x="3059620" y="1652782"/>
            <a:ext cx="3055225" cy="590479"/>
          </a:xfrm>
          <a:prstGeom prst="rect">
            <a:avLst/>
          </a:prstGeom>
          <a:solidFill>
            <a:srgbClr val="69BE28"/>
          </a:solidFill>
        </p:spPr>
        <p:txBody>
          <a:bodyPr anchor="ctr"/>
          <a:lstStyle>
            <a:lvl1pPr marL="0" marR="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1" baseline="0">
                <a:solidFill>
                  <a:schemeClr val="bg1"/>
                </a:solidFill>
                <a:latin typeface="Calibri" panose="020F0502020204030204" pitchFamily="34" charset="0"/>
                <a:ea typeface="Microsoft YaHei" panose="020B0503020204020204" pitchFamily="34" charset="-122"/>
              </a:defRPr>
            </a:lvl1pPr>
          </a:lstStyle>
          <a:p>
            <a:pPr marL="0" marR="0" lvl="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Body text/Calibri/16pts</a:t>
            </a:r>
          </a:p>
        </p:txBody>
      </p:sp>
      <p:sp>
        <p:nvSpPr>
          <p:cNvPr id="10" name="文字版面配置區 18">
            <a:extLst>
              <a:ext uri="{FF2B5EF4-FFF2-40B4-BE49-F238E27FC236}">
                <a16:creationId xmlns:a16="http://schemas.microsoft.com/office/drawing/2014/main" id="{A4EB6D35-3FED-4EA7-812B-8D9A1B299B49}"/>
              </a:ext>
            </a:extLst>
          </p:cNvPr>
          <p:cNvSpPr>
            <a:spLocks noGrp="1"/>
          </p:cNvSpPr>
          <p:nvPr>
            <p:ph type="body" sz="quarter" idx="20" hasCustomPrompt="1"/>
          </p:nvPr>
        </p:nvSpPr>
        <p:spPr>
          <a:xfrm>
            <a:off x="3048419" y="5027887"/>
            <a:ext cx="3057600" cy="1093387"/>
          </a:xfrm>
          <a:prstGeom prst="rect">
            <a:avLst/>
          </a:prstGeom>
          <a:solidFill>
            <a:srgbClr val="69BE28"/>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11" name="圖片版面配置區 5">
            <a:extLst>
              <a:ext uri="{FF2B5EF4-FFF2-40B4-BE49-F238E27FC236}">
                <a16:creationId xmlns:a16="http://schemas.microsoft.com/office/drawing/2014/main" id="{341012BD-8152-49EB-B750-8ED9203DC7A7}"/>
              </a:ext>
            </a:extLst>
          </p:cNvPr>
          <p:cNvSpPr>
            <a:spLocks noGrp="1"/>
          </p:cNvSpPr>
          <p:nvPr>
            <p:ph type="pic" sz="quarter" idx="21" hasCustomPrompt="1"/>
          </p:nvPr>
        </p:nvSpPr>
        <p:spPr>
          <a:xfrm>
            <a:off x="3048419" y="2243260"/>
            <a:ext cx="3057600" cy="2784627"/>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2" name="文字版面配置區 18">
            <a:extLst>
              <a:ext uri="{FF2B5EF4-FFF2-40B4-BE49-F238E27FC236}">
                <a16:creationId xmlns:a16="http://schemas.microsoft.com/office/drawing/2014/main" id="{2A945E46-21BF-4204-B82A-311E0C5989B3}"/>
              </a:ext>
            </a:extLst>
          </p:cNvPr>
          <p:cNvSpPr>
            <a:spLocks noGrp="1"/>
          </p:cNvSpPr>
          <p:nvPr>
            <p:ph type="body" sz="quarter" idx="22" hasCustomPrompt="1"/>
          </p:nvPr>
        </p:nvSpPr>
        <p:spPr>
          <a:xfrm>
            <a:off x="6110859" y="1652782"/>
            <a:ext cx="3050740" cy="590479"/>
          </a:xfrm>
          <a:prstGeom prst="rect">
            <a:avLst/>
          </a:prstGeom>
          <a:solidFill>
            <a:schemeClr val="accent3"/>
          </a:solidFill>
        </p:spPr>
        <p:txBody>
          <a:bodyPr anchor="ctr"/>
          <a:lstStyle>
            <a:lvl1pPr marL="0" indent="0" algn="ctr">
              <a:buNone/>
              <a:defRPr sz="2133" b="1"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13" name="文字版面配置區 18">
            <a:extLst>
              <a:ext uri="{FF2B5EF4-FFF2-40B4-BE49-F238E27FC236}">
                <a16:creationId xmlns:a16="http://schemas.microsoft.com/office/drawing/2014/main" id="{B15D2412-C687-405A-87B5-0966A0787007}"/>
              </a:ext>
            </a:extLst>
          </p:cNvPr>
          <p:cNvSpPr>
            <a:spLocks noGrp="1"/>
          </p:cNvSpPr>
          <p:nvPr>
            <p:ph type="body" sz="quarter" idx="23" hasCustomPrompt="1"/>
          </p:nvPr>
        </p:nvSpPr>
        <p:spPr>
          <a:xfrm>
            <a:off x="6099659" y="5027887"/>
            <a:ext cx="3052800" cy="1093387"/>
          </a:xfrm>
          <a:prstGeom prst="rect">
            <a:avLst/>
          </a:prstGeom>
          <a:solidFill>
            <a:schemeClr val="accent3"/>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20" name="圖片版面配置區 5">
            <a:extLst>
              <a:ext uri="{FF2B5EF4-FFF2-40B4-BE49-F238E27FC236}">
                <a16:creationId xmlns:a16="http://schemas.microsoft.com/office/drawing/2014/main" id="{5D451D69-658C-4F56-915A-B2DDF385F574}"/>
              </a:ext>
            </a:extLst>
          </p:cNvPr>
          <p:cNvSpPr>
            <a:spLocks noGrp="1"/>
          </p:cNvSpPr>
          <p:nvPr>
            <p:ph type="pic" sz="quarter" idx="26" hasCustomPrompt="1"/>
          </p:nvPr>
        </p:nvSpPr>
        <p:spPr>
          <a:xfrm>
            <a:off x="6099659" y="2243257"/>
            <a:ext cx="3052800" cy="2784627"/>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19" name="文字版面配置區 18">
            <a:extLst>
              <a:ext uri="{FF2B5EF4-FFF2-40B4-BE49-F238E27FC236}">
                <a16:creationId xmlns:a16="http://schemas.microsoft.com/office/drawing/2014/main" id="{2664A5B3-17FB-451A-82B2-8B5845DFCE9E}"/>
              </a:ext>
            </a:extLst>
          </p:cNvPr>
          <p:cNvSpPr>
            <a:spLocks noGrp="1"/>
          </p:cNvSpPr>
          <p:nvPr>
            <p:ph type="body" sz="quarter" idx="25" hasCustomPrompt="1"/>
          </p:nvPr>
        </p:nvSpPr>
        <p:spPr>
          <a:xfrm>
            <a:off x="9152459" y="1652781"/>
            <a:ext cx="3050740" cy="590479"/>
          </a:xfrm>
          <a:prstGeom prst="rect">
            <a:avLst/>
          </a:prstGeom>
          <a:solidFill>
            <a:srgbClr val="E11E3C"/>
          </a:solidFill>
        </p:spPr>
        <p:txBody>
          <a:bodyPr anchor="ctr"/>
          <a:lstStyle>
            <a:lvl1pPr marL="0" marR="0" indent="0" algn="ctr" defTabSz="1219170" rtl="0" eaLnBrk="1" fontAlgn="auto" latinLnBrk="0" hangingPunct="1">
              <a:lnSpc>
                <a:spcPct val="90000"/>
              </a:lnSpc>
              <a:spcBef>
                <a:spcPts val="1600"/>
              </a:spcBef>
              <a:spcAft>
                <a:spcPts val="0"/>
              </a:spcAft>
              <a:buClrTx/>
              <a:buSzTx/>
              <a:buFont typeface="Arial" panose="020B0604020202020204" pitchFamily="34" charset="0"/>
              <a:buNone/>
              <a:tabLst/>
              <a:defRPr sz="2133" b="1"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text/Calibri/16pts</a:t>
            </a:r>
          </a:p>
        </p:txBody>
      </p:sp>
      <p:sp>
        <p:nvSpPr>
          <p:cNvPr id="21" name="圖片版面配置區 5">
            <a:extLst>
              <a:ext uri="{FF2B5EF4-FFF2-40B4-BE49-F238E27FC236}">
                <a16:creationId xmlns:a16="http://schemas.microsoft.com/office/drawing/2014/main" id="{C1F9C1EC-D04E-48C1-AB5B-9CD4F3191691}"/>
              </a:ext>
            </a:extLst>
          </p:cNvPr>
          <p:cNvSpPr>
            <a:spLocks noGrp="1"/>
          </p:cNvSpPr>
          <p:nvPr>
            <p:ph type="pic" sz="quarter" idx="27" hasCustomPrompt="1"/>
          </p:nvPr>
        </p:nvSpPr>
        <p:spPr>
          <a:xfrm>
            <a:off x="9152459" y="2243258"/>
            <a:ext cx="3050743" cy="2784627"/>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22" name="文字版面配置區 18">
            <a:extLst>
              <a:ext uri="{FF2B5EF4-FFF2-40B4-BE49-F238E27FC236}">
                <a16:creationId xmlns:a16="http://schemas.microsoft.com/office/drawing/2014/main" id="{8EBBAF9D-9D09-44E0-AE17-74DDD789997C}"/>
              </a:ext>
            </a:extLst>
          </p:cNvPr>
          <p:cNvSpPr>
            <a:spLocks noGrp="1"/>
          </p:cNvSpPr>
          <p:nvPr>
            <p:ph type="body" sz="quarter" idx="28" hasCustomPrompt="1"/>
          </p:nvPr>
        </p:nvSpPr>
        <p:spPr>
          <a:xfrm>
            <a:off x="9136502" y="5027885"/>
            <a:ext cx="3050477" cy="1093387"/>
          </a:xfrm>
          <a:prstGeom prst="rect">
            <a:avLst/>
          </a:prstGeom>
          <a:solidFill>
            <a:srgbClr val="E11E3C"/>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17" name="Slide Number Placeholder 5">
            <a:extLst>
              <a:ext uri="{FF2B5EF4-FFF2-40B4-BE49-F238E27FC236}">
                <a16:creationId xmlns:a16="http://schemas.microsoft.com/office/drawing/2014/main" id="{10528E65-22FD-4291-A407-01274D3B90FA}"/>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8" name="標題版面配置區 1"/>
          <p:cNvSpPr>
            <a:spLocks noGrp="1"/>
          </p:cNvSpPr>
          <p:nvPr>
            <p:ph type="title"/>
          </p:nvPr>
        </p:nvSpPr>
        <p:spPr>
          <a:xfrm>
            <a:off x="4430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276091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Content+Media_5">
    <p:spTree>
      <p:nvGrpSpPr>
        <p:cNvPr id="1" name=""/>
        <p:cNvGrpSpPr/>
        <p:nvPr/>
      </p:nvGrpSpPr>
      <p:grpSpPr>
        <a:xfrm>
          <a:off x="0" y="0"/>
          <a:ext cx="0" cy="0"/>
          <a:chOff x="0" y="0"/>
          <a:chExt cx="0" cy="0"/>
        </a:xfrm>
      </p:grpSpPr>
      <p:sp>
        <p:nvSpPr>
          <p:cNvPr id="51" name="文字版面配置區 18">
            <a:extLst>
              <a:ext uri="{FF2B5EF4-FFF2-40B4-BE49-F238E27FC236}">
                <a16:creationId xmlns:a16="http://schemas.microsoft.com/office/drawing/2014/main" id="{94C54889-0B56-4C2C-B071-26B97FB413DB}"/>
              </a:ext>
            </a:extLst>
          </p:cNvPr>
          <p:cNvSpPr>
            <a:spLocks noGrp="1"/>
          </p:cNvSpPr>
          <p:nvPr>
            <p:ph type="body" sz="quarter" idx="17" hasCustomPrompt="1"/>
          </p:nvPr>
        </p:nvSpPr>
        <p:spPr>
          <a:xfrm>
            <a:off x="1" y="5033032"/>
            <a:ext cx="4051308" cy="1093387"/>
          </a:xfrm>
          <a:prstGeom prst="rect">
            <a:avLst/>
          </a:prstGeom>
          <a:solidFill>
            <a:srgbClr val="FFCA05"/>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2" name="圖片版面配置區 5">
            <a:extLst>
              <a:ext uri="{FF2B5EF4-FFF2-40B4-BE49-F238E27FC236}">
                <a16:creationId xmlns:a16="http://schemas.microsoft.com/office/drawing/2014/main" id="{E4ADABB1-0AF9-41A0-89CB-EECD15C83E39}"/>
              </a:ext>
            </a:extLst>
          </p:cNvPr>
          <p:cNvSpPr>
            <a:spLocks noGrp="1"/>
          </p:cNvSpPr>
          <p:nvPr>
            <p:ph type="pic" sz="quarter" idx="18" hasCustomPrompt="1"/>
          </p:nvPr>
        </p:nvSpPr>
        <p:spPr>
          <a:xfrm>
            <a:off x="-1" y="1642792"/>
            <a:ext cx="4051309" cy="3390240"/>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53" name="文字版面配置區 18">
            <a:extLst>
              <a:ext uri="{FF2B5EF4-FFF2-40B4-BE49-F238E27FC236}">
                <a16:creationId xmlns:a16="http://schemas.microsoft.com/office/drawing/2014/main" id="{83154691-5907-4558-A4CD-08A7C25A98ED}"/>
              </a:ext>
            </a:extLst>
          </p:cNvPr>
          <p:cNvSpPr>
            <a:spLocks noGrp="1"/>
          </p:cNvSpPr>
          <p:nvPr>
            <p:ph type="body" sz="quarter" idx="20" hasCustomPrompt="1"/>
          </p:nvPr>
        </p:nvSpPr>
        <p:spPr>
          <a:xfrm>
            <a:off x="4051312" y="5027887"/>
            <a:ext cx="4051309" cy="1093387"/>
          </a:xfrm>
          <a:prstGeom prst="rect">
            <a:avLst/>
          </a:prstGeom>
          <a:solidFill>
            <a:srgbClr val="69BE28"/>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4" name="圖片版面配置區 5">
            <a:extLst>
              <a:ext uri="{FF2B5EF4-FFF2-40B4-BE49-F238E27FC236}">
                <a16:creationId xmlns:a16="http://schemas.microsoft.com/office/drawing/2014/main" id="{9F5E9543-5742-4D77-97CE-64898B1CF43A}"/>
              </a:ext>
            </a:extLst>
          </p:cNvPr>
          <p:cNvSpPr>
            <a:spLocks noGrp="1"/>
          </p:cNvSpPr>
          <p:nvPr>
            <p:ph type="pic" sz="quarter" idx="21" hasCustomPrompt="1"/>
          </p:nvPr>
        </p:nvSpPr>
        <p:spPr>
          <a:xfrm>
            <a:off x="4051311" y="1642792"/>
            <a:ext cx="4051311" cy="3390240"/>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55" name="文字版面配置區 18">
            <a:extLst>
              <a:ext uri="{FF2B5EF4-FFF2-40B4-BE49-F238E27FC236}">
                <a16:creationId xmlns:a16="http://schemas.microsoft.com/office/drawing/2014/main" id="{510C9066-B83E-49DB-9DF0-C3F84CB0A170}"/>
              </a:ext>
            </a:extLst>
          </p:cNvPr>
          <p:cNvSpPr>
            <a:spLocks noGrp="1"/>
          </p:cNvSpPr>
          <p:nvPr>
            <p:ph type="body" sz="quarter" idx="23" hasCustomPrompt="1"/>
          </p:nvPr>
        </p:nvSpPr>
        <p:spPr>
          <a:xfrm>
            <a:off x="8102625" y="5027887"/>
            <a:ext cx="4089376" cy="1093387"/>
          </a:xfrm>
          <a:prstGeom prst="rect">
            <a:avLst/>
          </a:prstGeom>
          <a:solidFill>
            <a:schemeClr val="accent3"/>
          </a:solidFill>
        </p:spPr>
        <p:txBody>
          <a:bodyPr anchor="ctr"/>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6" name="圖片版面配置區 5">
            <a:extLst>
              <a:ext uri="{FF2B5EF4-FFF2-40B4-BE49-F238E27FC236}">
                <a16:creationId xmlns:a16="http://schemas.microsoft.com/office/drawing/2014/main" id="{8ECD9BC5-B71B-4F9D-A5F8-88E1049130BA}"/>
              </a:ext>
            </a:extLst>
          </p:cNvPr>
          <p:cNvSpPr>
            <a:spLocks noGrp="1"/>
          </p:cNvSpPr>
          <p:nvPr>
            <p:ph type="pic" sz="quarter" idx="24" hasCustomPrompt="1"/>
          </p:nvPr>
        </p:nvSpPr>
        <p:spPr>
          <a:xfrm>
            <a:off x="8102625" y="1642792"/>
            <a:ext cx="4089375" cy="3390240"/>
          </a:xfrm>
          <a:prstGeom prst="rect">
            <a:avLst/>
          </a:prstGeom>
          <a:solidFill>
            <a:schemeClr val="bg1">
              <a:lumMod val="85000"/>
            </a:schemeClr>
          </a:solidFill>
        </p:spPr>
        <p:txBody>
          <a:bodyPr anchor="ctr"/>
          <a:lstStyle>
            <a:lvl1pPr marL="0" indent="0" algn="ctr">
              <a:buNone/>
              <a:defRPr sz="2667" baseline="0">
                <a:latin typeface="Calibri" panose="020F0502020204030204" pitchFamily="34" charset="0"/>
                <a:ea typeface="Microsoft YaHei" panose="020B0503020204020204" pitchFamily="34" charset="-122"/>
              </a:defRPr>
            </a:lvl1pPr>
          </a:lstStyle>
          <a:p>
            <a:r>
              <a:rPr lang="en-US" altLang="zh-TW" dirty="0"/>
              <a:t>images</a:t>
            </a:r>
            <a:endParaRPr lang="zh-TW" altLang="en-US" dirty="0"/>
          </a:p>
        </p:txBody>
      </p:sp>
      <p:sp>
        <p:nvSpPr>
          <p:cNvPr id="63" name="文字版面配置區 20">
            <a:extLst>
              <a:ext uri="{FF2B5EF4-FFF2-40B4-BE49-F238E27FC236}">
                <a16:creationId xmlns:a16="http://schemas.microsoft.com/office/drawing/2014/main" id="{E84AABBE-C906-4DE2-9B7E-749E90AB7A08}"/>
              </a:ext>
            </a:extLst>
          </p:cNvPr>
          <p:cNvSpPr>
            <a:spLocks noGrp="1"/>
          </p:cNvSpPr>
          <p:nvPr>
            <p:ph type="body" sz="quarter" idx="25" hasCustomPrompt="1"/>
          </p:nvPr>
        </p:nvSpPr>
        <p:spPr>
          <a:xfrm>
            <a:off x="1126993" y="3450460"/>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a:t>
            </a:r>
            <a:endParaRPr lang="zh-TW" altLang="en-US" dirty="0"/>
          </a:p>
        </p:txBody>
      </p:sp>
      <p:sp>
        <p:nvSpPr>
          <p:cNvPr id="64" name="文字版面配置區 20">
            <a:extLst>
              <a:ext uri="{FF2B5EF4-FFF2-40B4-BE49-F238E27FC236}">
                <a16:creationId xmlns:a16="http://schemas.microsoft.com/office/drawing/2014/main" id="{E91BD225-CAB6-4E90-9F8F-F335537BF65D}"/>
              </a:ext>
            </a:extLst>
          </p:cNvPr>
          <p:cNvSpPr>
            <a:spLocks noGrp="1"/>
          </p:cNvSpPr>
          <p:nvPr>
            <p:ph type="body" sz="quarter" idx="26" hasCustomPrompt="1"/>
          </p:nvPr>
        </p:nvSpPr>
        <p:spPr>
          <a:xfrm>
            <a:off x="2080590" y="4299358"/>
            <a:ext cx="1081452"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1"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zh-TW" altLang="en-US" dirty="0"/>
              <a:t>億</a:t>
            </a:r>
          </a:p>
        </p:txBody>
      </p:sp>
      <p:sp>
        <p:nvSpPr>
          <p:cNvPr id="65" name="文字版面配置區 20">
            <a:extLst>
              <a:ext uri="{FF2B5EF4-FFF2-40B4-BE49-F238E27FC236}">
                <a16:creationId xmlns:a16="http://schemas.microsoft.com/office/drawing/2014/main" id="{3A34AD3F-9140-4A65-9DAE-F7014F9578B6}"/>
              </a:ext>
            </a:extLst>
          </p:cNvPr>
          <p:cNvSpPr>
            <a:spLocks noGrp="1"/>
          </p:cNvSpPr>
          <p:nvPr>
            <p:ph type="body" sz="quarter" idx="27" hasCustomPrompt="1"/>
          </p:nvPr>
        </p:nvSpPr>
        <p:spPr>
          <a:xfrm>
            <a:off x="4895173" y="3405119"/>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2</a:t>
            </a:r>
            <a:endParaRPr lang="zh-TW" altLang="en-US" dirty="0"/>
          </a:p>
        </p:txBody>
      </p:sp>
      <p:sp>
        <p:nvSpPr>
          <p:cNvPr id="66" name="文字版面配置區 20">
            <a:extLst>
              <a:ext uri="{FF2B5EF4-FFF2-40B4-BE49-F238E27FC236}">
                <a16:creationId xmlns:a16="http://schemas.microsoft.com/office/drawing/2014/main" id="{A083966D-F9B8-430C-93F1-940333B06F45}"/>
              </a:ext>
            </a:extLst>
          </p:cNvPr>
          <p:cNvSpPr>
            <a:spLocks noGrp="1"/>
          </p:cNvSpPr>
          <p:nvPr>
            <p:ph type="body" sz="quarter" idx="28" hasCustomPrompt="1"/>
          </p:nvPr>
        </p:nvSpPr>
        <p:spPr>
          <a:xfrm>
            <a:off x="5848769" y="4317975"/>
            <a:ext cx="1501376"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NTD</a:t>
            </a:r>
            <a:endParaRPr lang="zh-TW" altLang="en-US" dirty="0"/>
          </a:p>
        </p:txBody>
      </p:sp>
      <p:sp>
        <p:nvSpPr>
          <p:cNvPr id="67" name="文字版面配置區 20">
            <a:extLst>
              <a:ext uri="{FF2B5EF4-FFF2-40B4-BE49-F238E27FC236}">
                <a16:creationId xmlns:a16="http://schemas.microsoft.com/office/drawing/2014/main" id="{810B07CB-3E23-4C00-B891-73E329430015}"/>
              </a:ext>
            </a:extLst>
          </p:cNvPr>
          <p:cNvSpPr>
            <a:spLocks noGrp="1"/>
          </p:cNvSpPr>
          <p:nvPr>
            <p:ph type="body" sz="quarter" idx="29" hasCustomPrompt="1"/>
          </p:nvPr>
        </p:nvSpPr>
        <p:spPr>
          <a:xfrm>
            <a:off x="9415074" y="3405119"/>
            <a:ext cx="1081452" cy="1587717"/>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133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3</a:t>
            </a:r>
            <a:endParaRPr lang="zh-TW" altLang="en-US" dirty="0"/>
          </a:p>
        </p:txBody>
      </p:sp>
      <p:sp>
        <p:nvSpPr>
          <p:cNvPr id="68" name="文字版面配置區 20">
            <a:extLst>
              <a:ext uri="{FF2B5EF4-FFF2-40B4-BE49-F238E27FC236}">
                <a16:creationId xmlns:a16="http://schemas.microsoft.com/office/drawing/2014/main" id="{39A05554-0D22-4D7A-B41F-49142CACADAE}"/>
              </a:ext>
            </a:extLst>
          </p:cNvPr>
          <p:cNvSpPr>
            <a:spLocks noGrp="1"/>
          </p:cNvSpPr>
          <p:nvPr>
            <p:ph type="body" sz="quarter" idx="30" hasCustomPrompt="1"/>
          </p:nvPr>
        </p:nvSpPr>
        <p:spPr>
          <a:xfrm>
            <a:off x="10368671" y="4317975"/>
            <a:ext cx="613831" cy="547695"/>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4267"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a:p>
            <a:pPr lvl="0"/>
            <a:endParaRPr lang="zh-TW" altLang="en-US" dirty="0"/>
          </a:p>
        </p:txBody>
      </p:sp>
      <p:sp>
        <p:nvSpPr>
          <p:cNvPr id="69" name="Slide Number Placeholder 5">
            <a:extLst>
              <a:ext uri="{FF2B5EF4-FFF2-40B4-BE49-F238E27FC236}">
                <a16:creationId xmlns:a16="http://schemas.microsoft.com/office/drawing/2014/main" id="{7B29BBBD-3AC2-4704-9937-C6A4A785F0E2}"/>
              </a:ext>
            </a:extLst>
          </p:cNvPr>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n-lt"/>
              </a:defRPr>
            </a:lvl1pPr>
          </a:lstStyle>
          <a:p>
            <a:fld id="{0AEF9A4B-07C9-404C-9053-A3A2AC3AD5D6}" type="slidenum">
              <a:rPr lang="en-GB" smtClean="0"/>
              <a:pPr/>
              <a:t>‹#›</a:t>
            </a:fld>
            <a:endParaRPr lang="en-GB" dirty="0"/>
          </a:p>
        </p:txBody>
      </p:sp>
      <p:sp>
        <p:nvSpPr>
          <p:cNvPr id="17"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80174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Content_1">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7F3511B9-1220-48E6-B393-404168BBFEC4}"/>
              </a:ext>
            </a:extLst>
          </p:cNvPr>
          <p:cNvSpPr>
            <a:spLocks noGrp="1"/>
          </p:cNvSpPr>
          <p:nvPr>
            <p:ph type="sldNum" sz="quarter" idx="10"/>
          </p:nvPr>
        </p:nvSpPr>
        <p:spPr/>
        <p:txBody>
          <a:bodyPr/>
          <a:lstStyle>
            <a:lvl1pPr>
              <a:defRPr sz="800"/>
            </a:lvl1pPr>
          </a:lstStyle>
          <a:p>
            <a:fld id="{0AEF9A4B-07C9-404C-9053-A3A2AC3AD5D6}" type="slidenum">
              <a:rPr lang="en-GB" smtClean="0"/>
              <a:pPr/>
              <a:t>‹#›</a:t>
            </a:fld>
            <a:endParaRPr lang="en-GB" dirty="0"/>
          </a:p>
        </p:txBody>
      </p:sp>
      <p:sp>
        <p:nvSpPr>
          <p:cNvPr id="22" name="TextBox 38">
            <a:extLst>
              <a:ext uri="{FF2B5EF4-FFF2-40B4-BE49-F238E27FC236}">
                <a16:creationId xmlns:a16="http://schemas.microsoft.com/office/drawing/2014/main" id="{419493DC-0923-4185-BFFB-247A57270438}"/>
              </a:ext>
            </a:extLst>
          </p:cNvPr>
          <p:cNvSpPr txBox="1"/>
          <p:nvPr userDrawn="1"/>
        </p:nvSpPr>
        <p:spPr>
          <a:xfrm>
            <a:off x="1081225" y="2686420"/>
            <a:ext cx="3929519" cy="724696"/>
          </a:xfrm>
          <a:prstGeom prst="rect">
            <a:avLst/>
          </a:prstGeom>
        </p:spPr>
        <p:txBody>
          <a:bodyPr wrap="square" lIns="0" tIns="0" rIns="0" bIns="0" rtlCol="0">
            <a:noAutofit/>
          </a:bodyPr>
          <a:lstStyle/>
          <a:p>
            <a:pPr algn="ctr"/>
            <a:r>
              <a:rPr lang="en-US" sz="1600" dirty="0">
                <a:solidFill>
                  <a:schemeClr val="bg1"/>
                </a:solidFill>
                <a:latin typeface="Riona Sans Regular" panose="01000000000000000000" pitchFamily="50" charset="0"/>
              </a:rPr>
              <a:t>Placed orders in wafer foundries greater than TWD 530BN in past 10 years</a:t>
            </a:r>
          </a:p>
        </p:txBody>
      </p:sp>
      <p:sp>
        <p:nvSpPr>
          <p:cNvPr id="38" name="文字版面配置區 18">
            <a:extLst>
              <a:ext uri="{FF2B5EF4-FFF2-40B4-BE49-F238E27FC236}">
                <a16:creationId xmlns:a16="http://schemas.microsoft.com/office/drawing/2014/main" id="{8D0FCABE-AF67-4776-87EA-71326C26E5E1}"/>
              </a:ext>
            </a:extLst>
          </p:cNvPr>
          <p:cNvSpPr>
            <a:spLocks noGrp="1"/>
          </p:cNvSpPr>
          <p:nvPr>
            <p:ph type="body" sz="quarter" idx="17" hasCustomPrompt="1"/>
          </p:nvPr>
        </p:nvSpPr>
        <p:spPr>
          <a:xfrm>
            <a:off x="-3438" y="1636872"/>
            <a:ext cx="6090203" cy="2218785"/>
          </a:xfrm>
          <a:prstGeom prst="rect">
            <a:avLst/>
          </a:prstGeom>
          <a:solidFill>
            <a:srgbClr val="FFCA05"/>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39" name="文字版面配置區 20">
            <a:extLst>
              <a:ext uri="{FF2B5EF4-FFF2-40B4-BE49-F238E27FC236}">
                <a16:creationId xmlns:a16="http://schemas.microsoft.com/office/drawing/2014/main" id="{685CEC30-ADC6-4106-A668-F67E0A931110}"/>
              </a:ext>
            </a:extLst>
          </p:cNvPr>
          <p:cNvSpPr>
            <a:spLocks noGrp="1"/>
          </p:cNvSpPr>
          <p:nvPr>
            <p:ph type="body" sz="quarter" idx="13" hasCustomPrompt="1"/>
          </p:nvPr>
        </p:nvSpPr>
        <p:spPr>
          <a:xfrm>
            <a:off x="2220431" y="2122856"/>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0" name="文字版面配置區 20">
            <a:extLst>
              <a:ext uri="{FF2B5EF4-FFF2-40B4-BE49-F238E27FC236}">
                <a16:creationId xmlns:a16="http://schemas.microsoft.com/office/drawing/2014/main" id="{E462A135-5745-4AE6-8705-DDA97E7B2B41}"/>
              </a:ext>
            </a:extLst>
          </p:cNvPr>
          <p:cNvSpPr>
            <a:spLocks noGrp="1"/>
          </p:cNvSpPr>
          <p:nvPr>
            <p:ph type="body" sz="quarter" idx="18" hasCustomPrompt="1"/>
          </p:nvPr>
        </p:nvSpPr>
        <p:spPr>
          <a:xfrm>
            <a:off x="3353836" y="2561396"/>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1" name="文字版面配置區 18">
            <a:extLst>
              <a:ext uri="{FF2B5EF4-FFF2-40B4-BE49-F238E27FC236}">
                <a16:creationId xmlns:a16="http://schemas.microsoft.com/office/drawing/2014/main" id="{12208CFE-A144-4D8E-A81A-F1B716075E17}"/>
              </a:ext>
            </a:extLst>
          </p:cNvPr>
          <p:cNvSpPr>
            <a:spLocks noGrp="1"/>
          </p:cNvSpPr>
          <p:nvPr>
            <p:ph type="body" sz="quarter" idx="19" hasCustomPrompt="1"/>
          </p:nvPr>
        </p:nvSpPr>
        <p:spPr>
          <a:xfrm>
            <a:off x="6086766" y="1636926"/>
            <a:ext cx="6111953" cy="2218785"/>
          </a:xfrm>
          <a:prstGeom prst="rect">
            <a:avLst/>
          </a:prstGeom>
          <a:solidFill>
            <a:srgbClr val="69BE28"/>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2" name="文字版面配置區 20">
            <a:extLst>
              <a:ext uri="{FF2B5EF4-FFF2-40B4-BE49-F238E27FC236}">
                <a16:creationId xmlns:a16="http://schemas.microsoft.com/office/drawing/2014/main" id="{4C71CE92-CCCC-4E54-8190-A01893E1D9A7}"/>
              </a:ext>
            </a:extLst>
          </p:cNvPr>
          <p:cNvSpPr>
            <a:spLocks noGrp="1"/>
          </p:cNvSpPr>
          <p:nvPr>
            <p:ph type="body" sz="quarter" idx="20" hasCustomPrompt="1"/>
          </p:nvPr>
        </p:nvSpPr>
        <p:spPr>
          <a:xfrm>
            <a:off x="8326587" y="2122911"/>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3" name="文字版面配置區 20">
            <a:extLst>
              <a:ext uri="{FF2B5EF4-FFF2-40B4-BE49-F238E27FC236}">
                <a16:creationId xmlns:a16="http://schemas.microsoft.com/office/drawing/2014/main" id="{E787113F-C9FE-4326-BE23-11EDE7AAF2A2}"/>
              </a:ext>
            </a:extLst>
          </p:cNvPr>
          <p:cNvSpPr>
            <a:spLocks noGrp="1"/>
          </p:cNvSpPr>
          <p:nvPr>
            <p:ph type="body" sz="quarter" idx="21" hasCustomPrompt="1"/>
          </p:nvPr>
        </p:nvSpPr>
        <p:spPr>
          <a:xfrm>
            <a:off x="9459992" y="2561451"/>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5" name="文字版面配置區 18">
            <a:extLst>
              <a:ext uri="{FF2B5EF4-FFF2-40B4-BE49-F238E27FC236}">
                <a16:creationId xmlns:a16="http://schemas.microsoft.com/office/drawing/2014/main" id="{464EEFDA-5CD6-418C-A47C-55ECA4E7B1CF}"/>
              </a:ext>
            </a:extLst>
          </p:cNvPr>
          <p:cNvSpPr>
            <a:spLocks noGrp="1"/>
          </p:cNvSpPr>
          <p:nvPr>
            <p:ph type="body" sz="quarter" idx="22" hasCustomPrompt="1"/>
          </p:nvPr>
        </p:nvSpPr>
        <p:spPr>
          <a:xfrm>
            <a:off x="-3437" y="3855657"/>
            <a:ext cx="3052800" cy="2258752"/>
          </a:xfrm>
          <a:prstGeom prst="rect">
            <a:avLst/>
          </a:prstGeom>
          <a:solidFill>
            <a:srgbClr val="00A1DE"/>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6" name="文字版面配置區 20">
            <a:extLst>
              <a:ext uri="{FF2B5EF4-FFF2-40B4-BE49-F238E27FC236}">
                <a16:creationId xmlns:a16="http://schemas.microsoft.com/office/drawing/2014/main" id="{C9D1CCEB-7E90-4826-8AB3-562AB0C635AF}"/>
              </a:ext>
            </a:extLst>
          </p:cNvPr>
          <p:cNvSpPr>
            <a:spLocks noGrp="1"/>
          </p:cNvSpPr>
          <p:nvPr>
            <p:ph type="body" sz="quarter" idx="23" hasCustomPrompt="1"/>
          </p:nvPr>
        </p:nvSpPr>
        <p:spPr>
          <a:xfrm>
            <a:off x="717647"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47" name="文字版面配置區 20">
            <a:extLst>
              <a:ext uri="{FF2B5EF4-FFF2-40B4-BE49-F238E27FC236}">
                <a16:creationId xmlns:a16="http://schemas.microsoft.com/office/drawing/2014/main" id="{AC5A051B-5BC0-47CD-A780-84938DD0592C}"/>
              </a:ext>
            </a:extLst>
          </p:cNvPr>
          <p:cNvSpPr>
            <a:spLocks noGrp="1"/>
          </p:cNvSpPr>
          <p:nvPr>
            <p:ph type="body" sz="quarter" idx="24" hasCustomPrompt="1"/>
          </p:nvPr>
        </p:nvSpPr>
        <p:spPr>
          <a:xfrm>
            <a:off x="1851052"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48" name="文字版面配置區 18">
            <a:extLst>
              <a:ext uri="{FF2B5EF4-FFF2-40B4-BE49-F238E27FC236}">
                <a16:creationId xmlns:a16="http://schemas.microsoft.com/office/drawing/2014/main" id="{4E9F919C-75AF-4751-8FE3-9601FEFC2CC7}"/>
              </a:ext>
            </a:extLst>
          </p:cNvPr>
          <p:cNvSpPr>
            <a:spLocks noGrp="1"/>
          </p:cNvSpPr>
          <p:nvPr>
            <p:ph type="body" sz="quarter" idx="25" hasCustomPrompt="1"/>
          </p:nvPr>
        </p:nvSpPr>
        <p:spPr>
          <a:xfrm>
            <a:off x="3044121" y="3855657"/>
            <a:ext cx="3052800" cy="2258752"/>
          </a:xfrm>
          <a:prstGeom prst="rect">
            <a:avLst/>
          </a:prstGeom>
          <a:solidFill>
            <a:srgbClr val="E11E3C"/>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49" name="文字版面配置區 20">
            <a:extLst>
              <a:ext uri="{FF2B5EF4-FFF2-40B4-BE49-F238E27FC236}">
                <a16:creationId xmlns:a16="http://schemas.microsoft.com/office/drawing/2014/main" id="{FBC7B4DE-50E2-4A0F-88E0-1DDB9A572A38}"/>
              </a:ext>
            </a:extLst>
          </p:cNvPr>
          <p:cNvSpPr>
            <a:spLocks noGrp="1"/>
          </p:cNvSpPr>
          <p:nvPr>
            <p:ph type="body" sz="quarter" idx="26" hasCustomPrompt="1"/>
          </p:nvPr>
        </p:nvSpPr>
        <p:spPr>
          <a:xfrm>
            <a:off x="3765205"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0" name="文字版面配置區 20">
            <a:extLst>
              <a:ext uri="{FF2B5EF4-FFF2-40B4-BE49-F238E27FC236}">
                <a16:creationId xmlns:a16="http://schemas.microsoft.com/office/drawing/2014/main" id="{909C1222-638E-470E-B9E1-FC4D606B1456}"/>
              </a:ext>
            </a:extLst>
          </p:cNvPr>
          <p:cNvSpPr>
            <a:spLocks noGrp="1"/>
          </p:cNvSpPr>
          <p:nvPr>
            <p:ph type="body" sz="quarter" idx="27" hasCustomPrompt="1"/>
          </p:nvPr>
        </p:nvSpPr>
        <p:spPr>
          <a:xfrm>
            <a:off x="4898611"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51" name="文字版面配置區 18">
            <a:extLst>
              <a:ext uri="{FF2B5EF4-FFF2-40B4-BE49-F238E27FC236}">
                <a16:creationId xmlns:a16="http://schemas.microsoft.com/office/drawing/2014/main" id="{C446EE38-EAAB-407A-B1C9-C1A135082D78}"/>
              </a:ext>
            </a:extLst>
          </p:cNvPr>
          <p:cNvSpPr>
            <a:spLocks noGrp="1"/>
          </p:cNvSpPr>
          <p:nvPr>
            <p:ph type="body" sz="quarter" idx="28" hasCustomPrompt="1"/>
          </p:nvPr>
        </p:nvSpPr>
        <p:spPr>
          <a:xfrm>
            <a:off x="6092563" y="3855657"/>
            <a:ext cx="3052800" cy="2258752"/>
          </a:xfrm>
          <a:prstGeom prst="rect">
            <a:avLst/>
          </a:prstGeom>
          <a:solidFill>
            <a:srgbClr val="036639"/>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2" name="文字版面配置區 20">
            <a:extLst>
              <a:ext uri="{FF2B5EF4-FFF2-40B4-BE49-F238E27FC236}">
                <a16:creationId xmlns:a16="http://schemas.microsoft.com/office/drawing/2014/main" id="{447FD56C-B88A-4A5D-9F66-72C92D51F036}"/>
              </a:ext>
            </a:extLst>
          </p:cNvPr>
          <p:cNvSpPr>
            <a:spLocks noGrp="1"/>
          </p:cNvSpPr>
          <p:nvPr>
            <p:ph type="body" sz="quarter" idx="29" hasCustomPrompt="1"/>
          </p:nvPr>
        </p:nvSpPr>
        <p:spPr>
          <a:xfrm>
            <a:off x="6813647" y="4200245"/>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3" name="文字版面配置區 20">
            <a:extLst>
              <a:ext uri="{FF2B5EF4-FFF2-40B4-BE49-F238E27FC236}">
                <a16:creationId xmlns:a16="http://schemas.microsoft.com/office/drawing/2014/main" id="{1D8D1BCE-B5CD-4F50-91A7-A5DAD74F21F2}"/>
              </a:ext>
            </a:extLst>
          </p:cNvPr>
          <p:cNvSpPr>
            <a:spLocks noGrp="1"/>
          </p:cNvSpPr>
          <p:nvPr>
            <p:ph type="body" sz="quarter" idx="30" hasCustomPrompt="1"/>
          </p:nvPr>
        </p:nvSpPr>
        <p:spPr>
          <a:xfrm>
            <a:off x="7947052" y="4638786"/>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54" name="文字版面配置區 18">
            <a:extLst>
              <a:ext uri="{FF2B5EF4-FFF2-40B4-BE49-F238E27FC236}">
                <a16:creationId xmlns:a16="http://schemas.microsoft.com/office/drawing/2014/main" id="{C7E1CE88-35E0-437D-B317-F6C943D2A398}"/>
              </a:ext>
            </a:extLst>
          </p:cNvPr>
          <p:cNvSpPr>
            <a:spLocks noGrp="1"/>
          </p:cNvSpPr>
          <p:nvPr>
            <p:ph type="body" sz="quarter" idx="31" hasCustomPrompt="1"/>
          </p:nvPr>
        </p:nvSpPr>
        <p:spPr>
          <a:xfrm>
            <a:off x="9145919" y="3855657"/>
            <a:ext cx="3052800" cy="2258752"/>
          </a:xfrm>
          <a:prstGeom prst="rect">
            <a:avLst/>
          </a:prstGeom>
          <a:solidFill>
            <a:srgbClr val="1717A3"/>
          </a:solidFill>
        </p:spPr>
        <p:txBody>
          <a:bodyPr wrap="none" bIns="216000" anchor="b"/>
          <a:lstStyle>
            <a:lvl1pPr marL="0" indent="0" algn="ctr">
              <a:buNone/>
              <a:defRPr sz="1600" baseline="0">
                <a:solidFill>
                  <a:schemeClr val="bg1"/>
                </a:solidFill>
                <a:latin typeface="Calibri" panose="020F0502020204030204" pitchFamily="34" charset="0"/>
                <a:ea typeface="Microsoft YaHei" panose="020B0503020204020204" pitchFamily="34" charset="-122"/>
              </a:defRPr>
            </a:lvl1pPr>
          </a:lstStyle>
          <a:p>
            <a:pPr lvl="0"/>
            <a:r>
              <a:rPr lang="en-US" altLang="zh-TW" dirty="0"/>
              <a:t>Body text/Calibri/12pts</a:t>
            </a:r>
          </a:p>
        </p:txBody>
      </p:sp>
      <p:sp>
        <p:nvSpPr>
          <p:cNvPr id="55" name="文字版面配置區 20">
            <a:extLst>
              <a:ext uri="{FF2B5EF4-FFF2-40B4-BE49-F238E27FC236}">
                <a16:creationId xmlns:a16="http://schemas.microsoft.com/office/drawing/2014/main" id="{5F198E52-2C68-449B-9805-6833DF0381BF}"/>
              </a:ext>
            </a:extLst>
          </p:cNvPr>
          <p:cNvSpPr>
            <a:spLocks noGrp="1"/>
          </p:cNvSpPr>
          <p:nvPr>
            <p:ph type="body" sz="quarter" idx="32" hasCustomPrompt="1"/>
          </p:nvPr>
        </p:nvSpPr>
        <p:spPr>
          <a:xfrm>
            <a:off x="9867003" y="4205149"/>
            <a:ext cx="1355659" cy="101597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8000"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10</a:t>
            </a:r>
            <a:endParaRPr lang="zh-TW" altLang="en-US" dirty="0"/>
          </a:p>
        </p:txBody>
      </p:sp>
      <p:sp>
        <p:nvSpPr>
          <p:cNvPr id="56" name="文字版面配置區 20">
            <a:extLst>
              <a:ext uri="{FF2B5EF4-FFF2-40B4-BE49-F238E27FC236}">
                <a16:creationId xmlns:a16="http://schemas.microsoft.com/office/drawing/2014/main" id="{4486E9A9-6EC2-4184-84F7-3800857882F1}"/>
              </a:ext>
            </a:extLst>
          </p:cNvPr>
          <p:cNvSpPr>
            <a:spLocks noGrp="1"/>
          </p:cNvSpPr>
          <p:nvPr>
            <p:ph type="body" sz="quarter" idx="33" hasCustomPrompt="1"/>
          </p:nvPr>
        </p:nvSpPr>
        <p:spPr>
          <a:xfrm>
            <a:off x="11000408" y="4643690"/>
            <a:ext cx="610725" cy="452469"/>
          </a:xfrm>
          <a:prstGeom prst="rect">
            <a:avLst/>
          </a:prstGeom>
        </p:spPr>
        <p:txBody>
          <a:bodyPr/>
          <a:lstStyle>
            <a:lvl1pPr marL="0" marR="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sz="3733" baseline="0">
                <a:solidFill>
                  <a:schemeClr val="bg1"/>
                </a:solidFill>
                <a:latin typeface="Calibri" panose="020F0502020204030204" pitchFamily="34" charset="0"/>
                <a:ea typeface="Microsoft YaHei" panose="020B0503020204020204" pitchFamily="34" charset="-122"/>
              </a:defRPr>
            </a:lvl1pPr>
          </a:lstStyle>
          <a:p>
            <a:pPr marL="0" marR="0" lvl="0" indent="0" algn="l" defTabSz="1219170" rtl="0" eaLnBrk="1" fontAlgn="auto" latinLnBrk="0" hangingPunct="1">
              <a:lnSpc>
                <a:spcPct val="90000"/>
              </a:lnSpc>
              <a:spcBef>
                <a:spcPts val="1600"/>
              </a:spcBef>
              <a:spcAft>
                <a:spcPts val="0"/>
              </a:spcAft>
              <a:buClrTx/>
              <a:buSzTx/>
              <a:buFont typeface="Arial" panose="020B0604020202020204" pitchFamily="34" charset="0"/>
              <a:buNone/>
              <a:tabLst/>
              <a:defRPr/>
            </a:pPr>
            <a:r>
              <a:rPr lang="en-US" altLang="zh-TW" dirty="0"/>
              <a:t>%</a:t>
            </a:r>
            <a:endParaRPr lang="zh-TW" altLang="en-US" dirty="0"/>
          </a:p>
        </p:txBody>
      </p:sp>
      <p:sp>
        <p:nvSpPr>
          <p:cNvPr id="24"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lvl1pPr>
              <a:defRPr baseline="0">
                <a:latin typeface="Calibri" panose="020F0502020204030204" pitchFamily="34" charset="0"/>
                <a:ea typeface="Microsoft YaHei" panose="020B0503020204020204" pitchFamily="34" charset="-122"/>
              </a:defRPr>
            </a:lvl1pPr>
          </a:lstStyle>
          <a:p>
            <a:r>
              <a:rPr lang="en-US" altLang="zh-TW"/>
              <a:t>Click to edit Master title style</a:t>
            </a:r>
            <a:endParaRPr lang="zh-TW" altLang="en-US" dirty="0"/>
          </a:p>
        </p:txBody>
      </p:sp>
    </p:spTree>
    <p:extLst>
      <p:ext uri="{BB962C8B-B14F-4D97-AF65-F5344CB8AC3E}">
        <p14:creationId xmlns:p14="http://schemas.microsoft.com/office/powerpoint/2010/main" val="259948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F39A1E"/>
        </a:solidFill>
        <a:effectLst/>
      </p:bgPr>
    </p:bg>
    <p:spTree>
      <p:nvGrpSpPr>
        <p:cNvPr id="1" name=""/>
        <p:cNvGrpSpPr/>
        <p:nvPr/>
      </p:nvGrpSpPr>
      <p:grpSpPr>
        <a:xfrm>
          <a:off x="0" y="0"/>
          <a:ext cx="0" cy="0"/>
          <a:chOff x="0" y="0"/>
          <a:chExt cx="0" cy="0"/>
        </a:xfrm>
      </p:grpSpPr>
      <p:grpSp>
        <p:nvGrpSpPr>
          <p:cNvPr id="10" name="群組 9"/>
          <p:cNvGrpSpPr/>
          <p:nvPr userDrawn="1"/>
        </p:nvGrpSpPr>
        <p:grpSpPr>
          <a:xfrm>
            <a:off x="347135" y="6339833"/>
            <a:ext cx="8049652" cy="374824"/>
            <a:chOff x="260351" y="4754875"/>
            <a:chExt cx="6037239" cy="281118"/>
          </a:xfrm>
        </p:grpSpPr>
        <p:sp>
          <p:nvSpPr>
            <p:cNvPr id="11" name="Footer Placeholder 3">
              <a:extLst>
                <a:ext uri="{FF2B5EF4-FFF2-40B4-BE49-F238E27FC236}">
                  <a16:creationId xmlns:a16="http://schemas.microsoft.com/office/drawing/2014/main" id="{996369C5-4144-4203-867D-86A1EF918D4D}"/>
                </a:ext>
              </a:extLst>
            </p:cNvPr>
            <p:cNvSpPr txBox="1">
              <a:spLocks/>
            </p:cNvSpPr>
            <p:nvPr userDrawn="1"/>
          </p:nvSpPr>
          <p:spPr>
            <a:xfrm>
              <a:off x="1170542" y="4854908"/>
              <a:ext cx="5127048" cy="181085"/>
            </a:xfrm>
            <a:prstGeom prst="rect">
              <a:avLst/>
            </a:prstGeom>
          </p:spPr>
          <p:txBody>
            <a:bodyPr vert="horz" lIns="0" tIns="0" rIns="0" bIns="0" rtlCol="0">
              <a:noAutofit/>
            </a:bodyPr>
            <a:lstStyle>
              <a:lvl1pPr marL="271463" indent="-271463" algn="l" defTabSz="914400" rtl="0" eaLnBrk="1" latinLnBrk="0" hangingPunct="1">
                <a:lnSpc>
                  <a:spcPct val="90000"/>
                </a:lnSpc>
                <a:spcBef>
                  <a:spcPts val="1200"/>
                </a:spcBef>
                <a:buFont typeface="Arial" panose="020B0604020202020204" pitchFamily="34" charset="0"/>
                <a:buChar char="•"/>
                <a:defRPr sz="2600" kern="1200">
                  <a:solidFill>
                    <a:schemeClr val="tx1"/>
                  </a:solidFill>
                  <a:latin typeface="+mn-lt"/>
                  <a:ea typeface="+mn-ea"/>
                  <a:cs typeface="+mn-cs"/>
                </a:defRPr>
              </a:lvl1pPr>
              <a:lvl2pPr marL="569913" indent="-112713" algn="l" defTabSz="914400" rtl="0" eaLnBrk="1" latinLnBrk="0" hangingPunct="1">
                <a:lnSpc>
                  <a:spcPct val="90000"/>
                </a:lnSpc>
                <a:spcBef>
                  <a:spcPts val="900"/>
                </a:spcBef>
                <a:buFont typeface="Calibri Light" panose="020F0302020204030204" pitchFamily="34" charset="0"/>
                <a:buChar char="–"/>
                <a:defRPr sz="900" kern="1200">
                  <a:solidFill>
                    <a:schemeClr val="tx1"/>
                  </a:solidFill>
                  <a:latin typeface="+mn-lt"/>
                  <a:ea typeface="+mn-ea"/>
                  <a:cs typeface="+mn-cs"/>
                </a:defRPr>
              </a:lvl2pPr>
              <a:lvl3pPr marL="1028700" indent="-120650" algn="l" defTabSz="914400" rtl="0" eaLnBrk="1" latinLnBrk="0" hangingPunct="1">
                <a:lnSpc>
                  <a:spcPct val="90000"/>
                </a:lnSpc>
                <a:spcBef>
                  <a:spcPts val="600"/>
                </a:spcBef>
                <a:buFont typeface="Arial" panose="020B0604020202020204" pitchFamily="34" charset="0"/>
                <a:buChar char="-"/>
                <a:defRPr sz="900" kern="1200">
                  <a:solidFill>
                    <a:schemeClr val="tx1"/>
                  </a:solidFill>
                  <a:latin typeface="+mn-lt"/>
                  <a:ea typeface="+mn-ea"/>
                  <a:cs typeface="+mn-cs"/>
                </a:defRPr>
              </a:lvl3pPr>
              <a:lvl4pPr marL="1484313" indent="-122238"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4pPr>
              <a:lvl5pPr marL="1943100" indent="-111125"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800" kern="1200" dirty="0">
                  <a:solidFill>
                    <a:schemeClr val="bg1"/>
                  </a:solidFill>
                  <a:effectLst/>
                  <a:latin typeface="+mn-lt"/>
                  <a:ea typeface="+mn-ea"/>
                  <a:cs typeface="+mn-cs"/>
                </a:rPr>
                <a:t>MediaTek Proprietary and Confidential. © 2024 MediaTek Inc. All rights reserved</a:t>
              </a:r>
              <a:r>
                <a:rPr lang="en-US" altLang="zh-TW" sz="800" kern="1200" dirty="0">
                  <a:solidFill>
                    <a:schemeClr val="bg1">
                      <a:lumMod val="50000"/>
                    </a:schemeClr>
                  </a:solidFill>
                  <a:effectLst/>
                  <a:latin typeface="+mn-lt"/>
                  <a:ea typeface="+mn-ea"/>
                  <a:cs typeface="+mn-cs"/>
                </a:rPr>
                <a:t>.</a:t>
              </a:r>
              <a:endParaRPr lang="en-GB" sz="800" dirty="0">
                <a:solidFill>
                  <a:schemeClr val="bg1">
                    <a:lumMod val="50000"/>
                  </a:schemeClr>
                </a:solidFill>
                <a:latin typeface="+mn-lt"/>
              </a:endParaRPr>
            </a:p>
          </p:txBody>
        </p:sp>
        <p:pic>
          <p:nvPicPr>
            <p:cNvPr id="12" name="圖片 11">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0351" y="4754875"/>
              <a:ext cx="885824" cy="224318"/>
            </a:xfrm>
            <a:prstGeom prst="rect">
              <a:avLst/>
            </a:prstGeom>
          </p:spPr>
        </p:pic>
      </p:grpSp>
    </p:spTree>
    <p:extLst>
      <p:ext uri="{BB962C8B-B14F-4D97-AF65-F5344CB8AC3E}">
        <p14:creationId xmlns:p14="http://schemas.microsoft.com/office/powerpoint/2010/main" val="114530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bg>
      <p:bgPr>
        <a:solidFill>
          <a:srgbClr val="F39A1E"/>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0F29723-1978-4CBE-8209-372F4A1F2F7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pic>
        <p:nvPicPr>
          <p:cNvPr id="5" name="圖形 4">
            <a:extLst>
              <a:ext uri="{FF2B5EF4-FFF2-40B4-BE49-F238E27FC236}">
                <a16:creationId xmlns:a16="http://schemas.microsoft.com/office/drawing/2014/main" id="{82CBF49B-F09E-4FD8-AA32-33CCF5A10E2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54600" y="3016250"/>
            <a:ext cx="2082800" cy="825500"/>
          </a:xfrm>
          <a:prstGeom prst="rect">
            <a:avLst/>
          </a:prstGeom>
        </p:spPr>
      </p:pic>
    </p:spTree>
    <p:extLst>
      <p:ext uri="{BB962C8B-B14F-4D97-AF65-F5344CB8AC3E}">
        <p14:creationId xmlns:p14="http://schemas.microsoft.com/office/powerpoint/2010/main" val="197957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Wallpaper Title Slide">
    <p:bg>
      <p:bgPr>
        <a:solidFill>
          <a:srgbClr val="F39A1E"/>
        </a:solidFill>
        <a:effectLst/>
      </p:bgPr>
    </p:bg>
    <p:spTree>
      <p:nvGrpSpPr>
        <p:cNvPr id="1" name=""/>
        <p:cNvGrpSpPr/>
        <p:nvPr/>
      </p:nvGrpSpPr>
      <p:grpSpPr>
        <a:xfrm>
          <a:off x="0" y="0"/>
          <a:ext cx="0" cy="0"/>
          <a:chOff x="0" y="0"/>
          <a:chExt cx="0" cy="0"/>
        </a:xfrm>
      </p:grpSpPr>
      <p:pic>
        <p:nvPicPr>
          <p:cNvPr id="546" name="圖片 545">
            <a:extLst>
              <a:ext uri="{FF2B5EF4-FFF2-40B4-BE49-F238E27FC236}">
                <a16:creationId xmlns:a16="http://schemas.microsoft.com/office/drawing/2014/main" id="{CC6B121D-85E8-4ED7-AF42-7E852007BA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951" y="543560"/>
            <a:ext cx="1948684" cy="532141"/>
          </a:xfrm>
          <a:prstGeom prst="rect">
            <a:avLst/>
          </a:prstGeom>
        </p:spPr>
      </p:pic>
      <p:sp>
        <p:nvSpPr>
          <p:cNvPr id="1104" name="文字方塊 1103"/>
          <p:cNvSpPr txBox="1"/>
          <p:nvPr userDrawn="1"/>
        </p:nvSpPr>
        <p:spPr>
          <a:xfrm>
            <a:off x="262631" y="3976582"/>
            <a:ext cx="9119007" cy="2596416"/>
          </a:xfrm>
          <a:prstGeom prst="rect">
            <a:avLst/>
          </a:prstGeom>
          <a:noFill/>
        </p:spPr>
        <p:txBody>
          <a:bodyPr wrap="square" rtlCol="0">
            <a:spAutoFit/>
          </a:bodyPr>
          <a:lstStyle/>
          <a:p>
            <a:r>
              <a:rPr lang="en-US" altLang="zh-TW" sz="1200" b="1" kern="1200" dirty="0" err="1">
                <a:solidFill>
                  <a:schemeClr val="bg1"/>
                </a:solidFill>
                <a:effectLst/>
                <a:latin typeface="+mn-lt"/>
                <a:ea typeface="+mn-ea"/>
                <a:cs typeface="+mn-cs"/>
              </a:rPr>
              <a:t>MediaTek</a:t>
            </a:r>
            <a:r>
              <a:rPr lang="en-US" altLang="zh-TW" sz="1200" b="1" kern="1200" dirty="0">
                <a:solidFill>
                  <a:schemeClr val="bg1"/>
                </a:solidFill>
                <a:effectLst/>
                <a:latin typeface="+mn-lt"/>
                <a:ea typeface="+mn-ea"/>
                <a:cs typeface="+mn-cs"/>
              </a:rPr>
              <a:t> Proprietary and Confidential</a:t>
            </a:r>
            <a:endParaRPr lang="zh-TW" altLang="zh-TW" sz="1200" b="1" kern="1200" dirty="0">
              <a:solidFill>
                <a:schemeClr val="bg1"/>
              </a:solidFill>
              <a:effectLst/>
              <a:latin typeface="+mn-lt"/>
              <a:ea typeface="+mn-ea"/>
              <a:cs typeface="+mn-cs"/>
            </a:endParaRPr>
          </a:p>
          <a:p>
            <a:r>
              <a:rPr lang="en-US" altLang="zh-TW" sz="1200" b="1" kern="1200" dirty="0">
                <a:solidFill>
                  <a:schemeClr val="bg1"/>
                </a:solidFill>
                <a:effectLst/>
                <a:latin typeface="+mn-lt"/>
                <a:ea typeface="+mn-ea"/>
                <a:cs typeface="+mn-cs"/>
              </a:rPr>
              <a:t> </a:t>
            </a:r>
            <a:endParaRPr lang="zh-TW" altLang="zh-TW" sz="1200" b="1"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 2024 MediaTek Inc. All rights reserved. The term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refers to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Inc. and/or its affiliates.</a:t>
            </a:r>
            <a:endParaRPr lang="zh-TW" altLang="zh-TW" sz="1067"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 </a:t>
            </a:r>
            <a:endParaRPr lang="zh-TW" altLang="zh-TW" sz="1067" kern="1200" dirty="0">
              <a:solidFill>
                <a:schemeClr val="bg1"/>
              </a:solidFill>
              <a:effectLst/>
              <a:latin typeface="+mn-lt"/>
              <a:ea typeface="+mn-ea"/>
              <a:cs typeface="+mn-cs"/>
            </a:endParaRPr>
          </a:p>
          <a:p>
            <a:r>
              <a:rPr lang="en-US" altLang="zh-TW" sz="1067" kern="1200" dirty="0">
                <a:solidFill>
                  <a:schemeClr val="bg1"/>
                </a:solidFill>
                <a:effectLst/>
                <a:latin typeface="+mn-lt"/>
                <a:ea typeface="+mn-ea"/>
                <a:cs typeface="+mn-cs"/>
              </a:rPr>
              <a:t>This document has been prepared solely for informational purposes. The content herein is made available to a restricted number of clients or partners, for internal use, pursuant to a license agreement or any other applicable agreement and subject to this notice. THIS DOCUMENT AND ANY ORAL INFORMATION PROVIDED BY MEDIATEK IN CONNECTION WITH THIS DOCUMENT (COLLECTIVELY THIS “DOCUMENT”), IF ANY, ARE PROVIDED “AS IS” WITHOUT WARRANTY OF ANY KIND, WHETHER EXPRESS, IMPLIED, STATUTORY, OR OTHERWISE. MEDIATEK DOES NOT WARRANT OR MAKE ANY REPRESENTATIONS OR GUARANTEE REGARDING THE USE OR THE RESULT OF THE USE OF THIS DOCUMENT IN TERMS OF CORRECTNESS, ACCURACY, TIMELINESS, RELIABILITY, OR OTHERWISE. </a:t>
            </a:r>
            <a:r>
              <a:rPr lang="en-US" altLang="zh-TW" sz="1067" kern="1200" cap="all" dirty="0" err="1">
                <a:solidFill>
                  <a:schemeClr val="bg1"/>
                </a:solidFill>
                <a:effectLst/>
                <a:latin typeface="+mn-lt"/>
                <a:ea typeface="+mn-ea"/>
                <a:cs typeface="+mn-cs"/>
              </a:rPr>
              <a:t>MediaTek</a:t>
            </a:r>
            <a:r>
              <a:rPr lang="en-US" altLang="zh-TW" sz="1067" kern="1200" cap="all" dirty="0">
                <a:solidFill>
                  <a:schemeClr val="bg1"/>
                </a:solidFill>
                <a:effectLst/>
                <a:latin typeface="+mn-lt"/>
                <a:ea typeface="+mn-ea"/>
                <a:cs typeface="+mn-cs"/>
              </a:rPr>
              <a:t> specifically disclaims all warranties of merchantability, non-infringement and fitness for a particular purpose and any warranties arising out of course of performance, course of dealing or usage of trade. </a:t>
            </a:r>
            <a:r>
              <a:rPr lang="en-US" altLang="zh-TW" sz="1067" kern="1200" dirty="0">
                <a:solidFill>
                  <a:schemeClr val="bg1"/>
                </a:solidFill>
                <a:effectLst/>
                <a:latin typeface="+mn-lt"/>
                <a:ea typeface="+mn-ea"/>
                <a:cs typeface="+mn-cs"/>
              </a:rPr>
              <a:t>This Document must be held in strict confidence and may not be communicated, reproduced, distributed or disclosed to any third party or to any other person, or being referred to publicly, in whole or in part at any time except with </a:t>
            </a:r>
            <a:r>
              <a:rPr lang="en-US" altLang="zh-TW" sz="1067" kern="1200" dirty="0" err="1">
                <a:solidFill>
                  <a:schemeClr val="bg1"/>
                </a:solidFill>
                <a:effectLst/>
                <a:latin typeface="+mn-lt"/>
                <a:ea typeface="+mn-ea"/>
                <a:cs typeface="+mn-cs"/>
              </a:rPr>
              <a:t>MediaTek’s</a:t>
            </a:r>
            <a:r>
              <a:rPr lang="en-US" altLang="zh-TW" sz="1067" kern="1200" dirty="0">
                <a:solidFill>
                  <a:schemeClr val="bg1"/>
                </a:solidFill>
                <a:effectLst/>
                <a:latin typeface="+mn-lt"/>
                <a:ea typeface="+mn-ea"/>
                <a:cs typeface="+mn-cs"/>
              </a:rPr>
              <a:t> prior written consent, which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reserves the right to deny for any reason. You agree to indemnify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for any loss or damages suffered by </a:t>
            </a:r>
            <a:r>
              <a:rPr lang="en-US" altLang="zh-TW" sz="1067" kern="1200" dirty="0" err="1">
                <a:solidFill>
                  <a:schemeClr val="bg1"/>
                </a:solidFill>
                <a:effectLst/>
                <a:latin typeface="+mn-lt"/>
                <a:ea typeface="+mn-ea"/>
                <a:cs typeface="+mn-cs"/>
              </a:rPr>
              <a:t>MediaTek</a:t>
            </a:r>
            <a:r>
              <a:rPr lang="en-US" altLang="zh-TW" sz="1067" kern="1200" dirty="0">
                <a:solidFill>
                  <a:schemeClr val="bg1"/>
                </a:solidFill>
                <a:effectLst/>
                <a:latin typeface="+mn-lt"/>
                <a:ea typeface="+mn-ea"/>
                <a:cs typeface="+mn-cs"/>
              </a:rPr>
              <a:t> for your unauthorized use or disclosure of this Document, in whole or in part.  If you are not the intended recipient of this document, please delete and destroy all copies immediately.</a:t>
            </a:r>
            <a:endParaRPr lang="zh-TW" altLang="zh-TW" sz="1067" kern="1200" dirty="0">
              <a:solidFill>
                <a:schemeClr val="bg1"/>
              </a:solidFill>
              <a:effectLst/>
              <a:latin typeface="+mn-lt"/>
              <a:ea typeface="+mn-ea"/>
              <a:cs typeface="+mn-cs"/>
            </a:endParaRPr>
          </a:p>
        </p:txBody>
      </p:sp>
    </p:spTree>
    <p:extLst>
      <p:ext uri="{BB962C8B-B14F-4D97-AF65-F5344CB8AC3E}">
        <p14:creationId xmlns:p14="http://schemas.microsoft.com/office/powerpoint/2010/main" val="22293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guide id="3" pos="317">
          <p15:clr>
            <a:srgbClr val="FBAE40"/>
          </p15:clr>
        </p15:guide>
        <p15:guide id="4" orient="horz" pos="130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92133" y="4233564"/>
            <a:ext cx="6790267" cy="2329101"/>
          </a:xfrm>
        </p:spPr>
        <p:txBody>
          <a:bodyPr/>
          <a:lstStyle>
            <a:lvl1pPr marL="0" indent="0" algn="l">
              <a:lnSpc>
                <a:spcPct val="80000"/>
              </a:lnSpc>
              <a:buNone/>
              <a:defRPr spc="-151">
                <a:solidFill>
                  <a:schemeClr val="accent2"/>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ltLang="zh-TW"/>
              <a:t>Click to edit Master subtitle style</a:t>
            </a:r>
            <a:endParaRPr lang="en-US" dirty="0"/>
          </a:p>
        </p:txBody>
      </p:sp>
      <p:sp>
        <p:nvSpPr>
          <p:cNvPr id="9" name="Title 8"/>
          <p:cNvSpPr>
            <a:spLocks noGrp="1"/>
          </p:cNvSpPr>
          <p:nvPr>
            <p:ph type="title"/>
          </p:nvPr>
        </p:nvSpPr>
        <p:spPr>
          <a:xfrm>
            <a:off x="4792133" y="1463069"/>
            <a:ext cx="6790267" cy="2770497"/>
          </a:xfrm>
        </p:spPr>
        <p:txBody>
          <a:bodyPr anchor="t"/>
          <a:lstStyle>
            <a:lvl1pPr algn="l">
              <a:lnSpc>
                <a:spcPct val="80000"/>
              </a:lnSpc>
              <a:defRPr b="1" spc="-151">
                <a:solidFill>
                  <a:schemeClr val="tx1"/>
                </a:solidFill>
              </a:defRPr>
            </a:lvl1pPr>
          </a:lstStyle>
          <a:p>
            <a:r>
              <a:rPr lang="en-US" altLang="zh-TW"/>
              <a:t>Click to edit Master title style</a:t>
            </a:r>
            <a:endParaRPr lang="en-US" dirty="0"/>
          </a:p>
        </p:txBody>
      </p:sp>
      <p:pic>
        <p:nvPicPr>
          <p:cNvPr id="5" name="Picture 4" descr="Logotyp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4684" y="1539266"/>
            <a:ext cx="3161115" cy="584455"/>
          </a:xfrm>
          <a:prstGeom prst="rect">
            <a:avLst/>
          </a:prstGeom>
          <a:effectLst/>
        </p:spPr>
      </p:pic>
      <p:pic>
        <p:nvPicPr>
          <p:cNvPr id="6" name="Picture 5" descr="pattern.png"/>
          <p:cNvPicPr>
            <a:picLocks noChangeAspect="1"/>
          </p:cNvPicPr>
          <p:nvPr userDrawn="1"/>
        </p:nvPicPr>
        <p:blipFill rotWithShape="1">
          <a:blip r:embed="rId3" cstate="print">
            <a:extLst>
              <a:ext uri="{28A0092B-C50C-407E-A947-70E740481C1C}">
                <a14:useLocalDpi xmlns:a14="http://schemas.microsoft.com/office/drawing/2010/main" val="0"/>
              </a:ext>
            </a:extLst>
          </a:blip>
          <a:srcRect t="67407"/>
          <a:stretch/>
        </p:blipFill>
        <p:spPr>
          <a:xfrm>
            <a:off x="0" y="4893735"/>
            <a:ext cx="12192000" cy="1964267"/>
          </a:xfrm>
          <a:prstGeom prst="rect">
            <a:avLst/>
          </a:prstGeom>
        </p:spPr>
      </p:pic>
    </p:spTree>
    <p:extLst>
      <p:ext uri="{BB962C8B-B14F-4D97-AF65-F5344CB8AC3E}">
        <p14:creationId xmlns:p14="http://schemas.microsoft.com/office/powerpoint/2010/main" val="14639819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1_Title Slide">
    <p:bg>
      <p:bgPr>
        <a:gradFill rotWithShape="1">
          <a:gsLst>
            <a:gs pos="0">
              <a:srgbClr val="F2F2F2"/>
            </a:gs>
            <a:gs pos="39999">
              <a:srgbClr val="FFFFFF"/>
            </a:gs>
            <a:gs pos="100000">
              <a:srgbClr val="FFFFFF"/>
            </a:gs>
          </a:gsLst>
          <a:lin ang="16200000"/>
        </a:gradFill>
        <a:effectLst/>
      </p:bgPr>
    </p:bg>
    <p:spTree>
      <p:nvGrpSpPr>
        <p:cNvPr id="1" name=""/>
        <p:cNvGrpSpPr/>
        <p:nvPr/>
      </p:nvGrpSpPr>
      <p:grpSpPr>
        <a:xfrm>
          <a:off x="0" y="0"/>
          <a:ext cx="0" cy="0"/>
          <a:chOff x="0" y="0"/>
          <a:chExt cx="0" cy="0"/>
        </a:xfrm>
      </p:grpSpPr>
      <p:pic>
        <p:nvPicPr>
          <p:cNvPr id="4" name="Picture 4" descr="Logotype.png"/>
          <p:cNvPicPr>
            <a:picLocks noChangeAspect="1"/>
          </p:cNvPicPr>
          <p:nvPr/>
        </p:nvPicPr>
        <p:blipFill>
          <a:blip r:embed="rId2" cstate="print"/>
          <a:srcRect/>
          <a:stretch>
            <a:fillRect/>
          </a:stretch>
        </p:blipFill>
        <p:spPr bwMode="auto">
          <a:xfrm>
            <a:off x="1255185" y="1539875"/>
            <a:ext cx="3160183" cy="584200"/>
          </a:xfrm>
          <a:prstGeom prst="rect">
            <a:avLst/>
          </a:prstGeom>
          <a:noFill/>
          <a:ln w="9525">
            <a:noFill/>
            <a:miter lim="800000"/>
            <a:headEnd/>
            <a:tailEnd/>
          </a:ln>
        </p:spPr>
      </p:pic>
      <p:sp>
        <p:nvSpPr>
          <p:cNvPr id="5" name="Footer Placeholder 4"/>
          <p:cNvSpPr txBox="1">
            <a:spLocks/>
          </p:cNvSpPr>
          <p:nvPr/>
        </p:nvSpPr>
        <p:spPr>
          <a:xfrm>
            <a:off x="4792134" y="1098551"/>
            <a:ext cx="2150533" cy="365125"/>
          </a:xfrm>
          <a:prstGeom prst="rect">
            <a:avLst/>
          </a:prstGeom>
        </p:spPr>
        <p:txBody>
          <a:bodyPr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TW" sz="800" b="1" dirty="0">
                <a:solidFill>
                  <a:srgbClr val="69BE28"/>
                </a:solidFill>
              </a:rPr>
              <a:t>INTERNAL USE</a:t>
            </a:r>
          </a:p>
        </p:txBody>
      </p:sp>
      <p:pic>
        <p:nvPicPr>
          <p:cNvPr id="6" name="Picture 9" descr="pattern.png"/>
          <p:cNvPicPr>
            <a:picLocks noChangeAspect="1"/>
          </p:cNvPicPr>
          <p:nvPr/>
        </p:nvPicPr>
        <p:blipFill>
          <a:blip r:embed="rId3" cstate="print"/>
          <a:srcRect t="67407"/>
          <a:stretch>
            <a:fillRect/>
          </a:stretch>
        </p:blipFill>
        <p:spPr bwMode="auto">
          <a:xfrm>
            <a:off x="0" y="4894264"/>
            <a:ext cx="12192000" cy="1963737"/>
          </a:xfrm>
          <a:prstGeom prst="rect">
            <a:avLst/>
          </a:prstGeom>
          <a:noFill/>
          <a:ln w="9525">
            <a:noFill/>
            <a:miter lim="800000"/>
            <a:headEnd/>
            <a:tailEnd/>
          </a:ln>
        </p:spPr>
      </p:pic>
      <p:sp>
        <p:nvSpPr>
          <p:cNvPr id="7" name="Subtitle 2"/>
          <p:cNvSpPr>
            <a:spLocks noGrp="1"/>
          </p:cNvSpPr>
          <p:nvPr>
            <p:ph type="subTitle" idx="1"/>
          </p:nvPr>
        </p:nvSpPr>
        <p:spPr>
          <a:xfrm>
            <a:off x="4792133" y="3835403"/>
            <a:ext cx="6790267" cy="1058330"/>
          </a:xfrm>
          <a:prstGeom prst="rect">
            <a:avLst/>
          </a:prstGeom>
        </p:spPr>
        <p:txBody>
          <a:bodyPr/>
          <a:lstStyle>
            <a:lvl1pPr marL="0" indent="0" algn="l">
              <a:lnSpc>
                <a:spcPct val="80000"/>
              </a:lnSpc>
              <a:buNone/>
              <a:defRPr spc="-150">
                <a:solidFill>
                  <a:srgbClr val="F3821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8" name="Title 8"/>
          <p:cNvSpPr>
            <a:spLocks noGrp="1"/>
          </p:cNvSpPr>
          <p:nvPr>
            <p:ph type="title"/>
          </p:nvPr>
        </p:nvSpPr>
        <p:spPr>
          <a:xfrm>
            <a:off x="4792133" y="1463067"/>
            <a:ext cx="6790267" cy="2372337"/>
          </a:xfrm>
        </p:spPr>
        <p:txBody>
          <a:bodyPr/>
          <a:lstStyle>
            <a:lvl1pPr algn="l">
              <a:lnSpc>
                <a:spcPct val="80000"/>
              </a:lnSpc>
              <a:defRPr b="1" spc="-150">
                <a:solidFill>
                  <a:schemeClr val="tx1"/>
                </a:solidFill>
              </a:defRPr>
            </a:lvl1pPr>
          </a:lstStyle>
          <a:p>
            <a:r>
              <a:rPr lang="zh-TW" altLang="en-US"/>
              <a:t>按一下以編輯母片標題樣式</a:t>
            </a:r>
            <a:endParaRPr lang="en-US" dirty="0"/>
          </a:p>
        </p:txBody>
      </p:sp>
    </p:spTree>
    <p:extLst>
      <p:ext uri="{BB962C8B-B14F-4D97-AF65-F5344CB8AC3E}">
        <p14:creationId xmlns:p14="http://schemas.microsoft.com/office/powerpoint/2010/main" val="10906906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1_End Slide">
    <p:bg>
      <p:bgPr>
        <a:gradFill rotWithShape="1">
          <a:gsLst>
            <a:gs pos="0">
              <a:srgbClr val="F2F2F2"/>
            </a:gs>
            <a:gs pos="39999">
              <a:srgbClr val="FFFFFF"/>
            </a:gs>
            <a:gs pos="100000">
              <a:srgbClr val="FFFFFF"/>
            </a:gs>
          </a:gsLst>
          <a:lin ang="16200000"/>
        </a:gradFill>
        <a:effectLst/>
      </p:bgPr>
    </p:bg>
    <p:spTree>
      <p:nvGrpSpPr>
        <p:cNvPr id="1" name=""/>
        <p:cNvGrpSpPr/>
        <p:nvPr/>
      </p:nvGrpSpPr>
      <p:grpSpPr>
        <a:xfrm>
          <a:off x="0" y="0"/>
          <a:ext cx="0" cy="0"/>
          <a:chOff x="0" y="0"/>
          <a:chExt cx="0" cy="0"/>
        </a:xfrm>
      </p:grpSpPr>
      <p:pic>
        <p:nvPicPr>
          <p:cNvPr id="2" name="Picture 8" descr="tagline-logo.png"/>
          <p:cNvPicPr>
            <a:picLocks noChangeAspect="1"/>
          </p:cNvPicPr>
          <p:nvPr/>
        </p:nvPicPr>
        <p:blipFill>
          <a:blip r:embed="rId2" cstate="print"/>
          <a:srcRect/>
          <a:stretch>
            <a:fillRect/>
          </a:stretch>
        </p:blipFill>
        <p:spPr bwMode="auto">
          <a:xfrm>
            <a:off x="3160184" y="2484438"/>
            <a:ext cx="5418667" cy="1763712"/>
          </a:xfrm>
          <a:prstGeom prst="rect">
            <a:avLst/>
          </a:prstGeom>
          <a:noFill/>
          <a:ln w="9525">
            <a:noFill/>
            <a:miter lim="800000"/>
            <a:headEnd/>
            <a:tailEnd/>
          </a:ln>
        </p:spPr>
      </p:pic>
      <p:sp>
        <p:nvSpPr>
          <p:cNvPr id="3" name="Text Box 8"/>
          <p:cNvSpPr txBox="1">
            <a:spLocks noChangeArrowheads="1"/>
          </p:cNvSpPr>
          <p:nvPr/>
        </p:nvSpPr>
        <p:spPr bwMode="auto">
          <a:xfrm>
            <a:off x="3949701" y="6226176"/>
            <a:ext cx="3841751"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fontAlgn="base">
              <a:spcBef>
                <a:spcPct val="0"/>
              </a:spcBef>
              <a:spcAft>
                <a:spcPct val="0"/>
              </a:spcAft>
              <a:defRPr/>
            </a:pPr>
            <a:r>
              <a:rPr kumimoji="0" lang="en-US" altLang="zh-TW" sz="1000">
                <a:solidFill>
                  <a:srgbClr val="999A94"/>
                </a:solidFill>
                <a:latin typeface="Calibri" panose="020F0502020204030204" pitchFamily="34" charset="0"/>
                <a:ea typeface="SimHei" panose="02010609060101010101" pitchFamily="49" charset="-122"/>
              </a:rPr>
              <a:t>Copyright © MediaTek Inc. All rights reserved.</a:t>
            </a:r>
          </a:p>
        </p:txBody>
      </p:sp>
    </p:spTree>
    <p:extLst>
      <p:ext uri="{BB962C8B-B14F-4D97-AF65-F5344CB8AC3E}">
        <p14:creationId xmlns:p14="http://schemas.microsoft.com/office/powerpoint/2010/main" val="51650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3" name="Footer Placeholder 2"/>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4" name="Slide Number Placeholder 3"/>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2303289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432000"/>
            <a:ext cx="10972800" cy="1269800"/>
          </a:xfrm>
        </p:spPr>
        <p:txBody>
          <a:bodyPr tIns="0"/>
          <a:lstStyle>
            <a:lvl1pPr>
              <a:defRPr>
                <a:solidFill>
                  <a:schemeClr val="accent1"/>
                </a:solidFill>
              </a:defRPr>
            </a:lvl1pPr>
          </a:lstStyle>
          <a:p>
            <a:r>
              <a:rPr lang="zh-TW" altLang="en-US"/>
              <a:t>按一下以編輯母片標題樣式</a:t>
            </a:r>
            <a:endParaRPr lang="en-US" dirty="0"/>
          </a:p>
        </p:txBody>
      </p:sp>
      <p:sp>
        <p:nvSpPr>
          <p:cNvPr id="8" name="Content Placeholder 7"/>
          <p:cNvSpPr>
            <a:spLocks noGrp="1"/>
          </p:cNvSpPr>
          <p:nvPr>
            <p:ph sz="quarter" idx="13"/>
          </p:nvPr>
        </p:nvSpPr>
        <p:spPr>
          <a:xfrm>
            <a:off x="609600" y="1866900"/>
            <a:ext cx="10972800" cy="428942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4"/>
          </p:nvPr>
        </p:nvSpPr>
        <p:spPr/>
        <p:txBody>
          <a:bodyPr/>
          <a:lstStyle>
            <a:lvl1pPr>
              <a:defRPr/>
            </a:lvl1pPr>
          </a:lstStyle>
          <a:p>
            <a:pPr>
              <a:defRPr/>
            </a:pPr>
            <a:endParaRPr lang="en-US"/>
          </a:p>
        </p:txBody>
      </p:sp>
      <p:sp>
        <p:nvSpPr>
          <p:cNvPr id="5" name="Footer Placeholder 4"/>
          <p:cNvSpPr>
            <a:spLocks noGrp="1"/>
          </p:cNvSpPr>
          <p:nvPr>
            <p:ph type="ftr" sz="quarter" idx="15"/>
          </p:nvPr>
        </p:nvSpPr>
        <p:spPr/>
        <p:txBody>
          <a:bodyPr/>
          <a:lstStyle>
            <a:lvl1pPr>
              <a:defRPr/>
            </a:lvl1pPr>
          </a:lstStyle>
          <a:p>
            <a:pPr>
              <a:defRPr/>
            </a:pPr>
            <a:endParaRPr lang="en-US"/>
          </a:p>
        </p:txBody>
      </p:sp>
      <p:sp>
        <p:nvSpPr>
          <p:cNvPr id="6" name="Slide Number Placeholder 5"/>
          <p:cNvSpPr>
            <a:spLocks noGrp="1"/>
          </p:cNvSpPr>
          <p:nvPr>
            <p:ph type="sldNum" sz="quarter" idx="16"/>
          </p:nvPr>
        </p:nvSpPr>
        <p:spPr/>
        <p:txBody>
          <a:bodyPr/>
          <a:lstStyle>
            <a:lvl1pPr>
              <a:defRPr/>
            </a:lvl1pPr>
          </a:lstStyle>
          <a:p>
            <a:fld id="{CF0563EB-4B33-4E80-99D2-6224B183D84C}" type="slidenum">
              <a:rPr lang="en-US" altLang="zh-TW"/>
              <a:pPr/>
              <a:t>‹#›</a:t>
            </a:fld>
            <a:endParaRPr lang="en-US" altLang="zh-TW"/>
          </a:p>
        </p:txBody>
      </p:sp>
    </p:spTree>
    <p:extLst>
      <p:ext uri="{BB962C8B-B14F-4D97-AF65-F5344CB8AC3E}">
        <p14:creationId xmlns:p14="http://schemas.microsoft.com/office/powerpoint/2010/main" val="12673161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4129818"/>
            <a:ext cx="10363200" cy="1362075"/>
          </a:xfrm>
        </p:spPr>
        <p:txBody>
          <a:bodyPr/>
          <a:lstStyle>
            <a:lvl1pPr algn="l">
              <a:defRPr sz="3000" b="1" cap="all" spc="0"/>
            </a:lvl1pPr>
          </a:lstStyle>
          <a:p>
            <a:r>
              <a:rPr lang="zh-TW" altLang="en-US"/>
              <a:t>按一下以編輯母片標題樣式</a:t>
            </a:r>
            <a:endParaRPr lang="en-US" dirty="0"/>
          </a:p>
        </p:txBody>
      </p:sp>
      <p:sp>
        <p:nvSpPr>
          <p:cNvPr id="3" name="Text Placeholder 2"/>
          <p:cNvSpPr>
            <a:spLocks noGrp="1"/>
          </p:cNvSpPr>
          <p:nvPr>
            <p:ph type="body" idx="1"/>
          </p:nvPr>
        </p:nvSpPr>
        <p:spPr>
          <a:xfrm>
            <a:off x="977644" y="2619306"/>
            <a:ext cx="10363200" cy="1500187"/>
          </a:xfrm>
          <a:prstGeom prst="rect">
            <a:avLst/>
          </a:prstGeom>
        </p:spPr>
        <p:txBody>
          <a:bodyPr anchor="b"/>
          <a:lstStyle>
            <a:lvl1pPr marL="0" indent="0">
              <a:buNone/>
              <a:defRPr sz="2000" b="1" i="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FE62416-E22D-4E45-9653-E9326C1E5CB5}" type="slidenum">
              <a:rPr lang="en-US" altLang="zh-TW"/>
              <a:pPr/>
              <a:t>‹#›</a:t>
            </a:fld>
            <a:endParaRPr lang="en-US" altLang="zh-TW"/>
          </a:p>
        </p:txBody>
      </p:sp>
    </p:spTree>
    <p:extLst>
      <p:ext uri="{BB962C8B-B14F-4D97-AF65-F5344CB8AC3E}">
        <p14:creationId xmlns:p14="http://schemas.microsoft.com/office/powerpoint/2010/main" val="10149505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accent1"/>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609600" y="1744134"/>
            <a:ext cx="5384800" cy="4203367"/>
          </a:xfrm>
          <a:prstGeom prst="rect">
            <a:avLst/>
          </a:prstGeom>
        </p:spPr>
        <p:txBody>
          <a:bodyPr/>
          <a:lstStyle>
            <a:lvl1pPr marL="342900" indent="-342900">
              <a:buClr>
                <a:schemeClr val="accent1"/>
              </a:buClr>
              <a:buFont typeface="Wingdings" charset="2"/>
              <a:buChar char="§"/>
              <a:defRPr sz="2800"/>
            </a:lvl1pPr>
            <a:lvl2pPr>
              <a:defRPr sz="2400"/>
            </a:lvl2pPr>
            <a:lvl3pPr marL="1143000" indent="-228600">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97600" y="1744132"/>
            <a:ext cx="5384800" cy="4203368"/>
          </a:xfrm>
          <a:prstGeom prst="rect">
            <a:avLst/>
          </a:prstGeom>
        </p:spPr>
        <p:txBody>
          <a:bodyPr/>
          <a:lstStyle>
            <a:lvl1pPr marL="342900" indent="-342900">
              <a:buClr>
                <a:schemeClr val="accent1"/>
              </a:buClr>
              <a:buFont typeface="Wingdings" charset="2"/>
              <a:buChar char="§"/>
              <a:defRPr sz="2800"/>
            </a:lvl1pPr>
            <a:lvl2pPr>
              <a:defRPr sz="2400"/>
            </a:lvl2pPr>
            <a:lvl3pPr marL="1143000" indent="-228600">
              <a:buClr>
                <a:schemeClr val="accent1"/>
              </a:buClr>
              <a:buFont typeface="Wingdings"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E52F4D9-CC4D-4BD6-B5A3-E33873EDA737}" type="slidenum">
              <a:rPr lang="en-US" altLang="zh-TW"/>
              <a:pPr/>
              <a:t>‹#›</a:t>
            </a:fld>
            <a:endParaRPr lang="en-US" altLang="zh-TW"/>
          </a:p>
        </p:txBody>
      </p:sp>
    </p:spTree>
    <p:extLst>
      <p:ext uri="{BB962C8B-B14F-4D97-AF65-F5344CB8AC3E}">
        <p14:creationId xmlns:p14="http://schemas.microsoft.com/office/powerpoint/2010/main" val="34518895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09600" y="1744133"/>
            <a:ext cx="5386917" cy="516468"/>
          </a:xfrm>
          <a:prstGeom prst="rect">
            <a:avLst/>
          </a:prstGeom>
        </p:spPr>
        <p:txBody>
          <a:bodyPr anchor="b">
            <a:norm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09600" y="2260601"/>
            <a:ext cx="5386917" cy="3756811"/>
          </a:xfrm>
          <a:prstGeom prst="rect">
            <a:avLst/>
          </a:prstGeom>
        </p:spPr>
        <p:txBody>
          <a:bodyPr/>
          <a:lstStyle>
            <a:lvl1pPr marL="342900" indent="-342900">
              <a:buClr>
                <a:schemeClr val="accent1"/>
              </a:buClr>
              <a:buFont typeface="Wingdings" charset="2"/>
              <a:buChar char="§"/>
              <a:defRPr sz="2400"/>
            </a:lvl1pPr>
            <a:lvl2pPr>
              <a:defRPr sz="2000"/>
            </a:lvl2pPr>
            <a:lvl3pPr marL="1143000" indent="-228600">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93370" y="1744133"/>
            <a:ext cx="5389033" cy="516468"/>
          </a:xfrm>
          <a:prstGeom prst="rect">
            <a:avLst/>
          </a:prstGeom>
        </p:spPr>
        <p:txBody>
          <a:bodyPr anchor="b">
            <a:norm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93370" y="2260601"/>
            <a:ext cx="5389033" cy="3756811"/>
          </a:xfrm>
          <a:prstGeom prst="rect">
            <a:avLst/>
          </a:prstGeom>
        </p:spPr>
        <p:txBody>
          <a:bodyPr/>
          <a:lstStyle>
            <a:lvl1pPr marL="342900" indent="-342900">
              <a:buClr>
                <a:schemeClr val="accent1"/>
              </a:buClr>
              <a:buFont typeface="Wingdings" charset="2"/>
              <a:buChar char="§"/>
              <a:defRPr sz="2400"/>
            </a:lvl1pPr>
            <a:lvl2pPr>
              <a:defRPr sz="2000"/>
            </a:lvl2pPr>
            <a:lvl3pPr marL="1143000" indent="-228600">
              <a:buClr>
                <a:schemeClr val="accent1"/>
              </a:buClr>
              <a:buFont typeface="Wingdings" charset="2"/>
              <a:buChar cha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F6E24CBE-147F-48AD-9784-745DD4D14CBC}" type="slidenum">
              <a:rPr lang="en-US" altLang="zh-TW"/>
              <a:pPr/>
              <a:t>‹#›</a:t>
            </a:fld>
            <a:endParaRPr lang="en-US" altLang="zh-TW"/>
          </a:p>
        </p:txBody>
      </p:sp>
    </p:spTree>
    <p:extLst>
      <p:ext uri="{BB962C8B-B14F-4D97-AF65-F5344CB8AC3E}">
        <p14:creationId xmlns:p14="http://schemas.microsoft.com/office/powerpoint/2010/main" val="28761800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1BAA0871-3294-4BA9-A723-047D7DB82997}" type="slidenum">
              <a:rPr lang="en-US" altLang="zh-TW"/>
              <a:pPr/>
              <a:t>‹#›</a:t>
            </a:fld>
            <a:endParaRPr lang="en-US" altLang="zh-TW"/>
          </a:p>
        </p:txBody>
      </p:sp>
    </p:spTree>
    <p:extLst>
      <p:ext uri="{BB962C8B-B14F-4D97-AF65-F5344CB8AC3E}">
        <p14:creationId xmlns:p14="http://schemas.microsoft.com/office/powerpoint/2010/main" val="47728898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4F6E3DB6-F370-4E92-A797-4ED91016EAA4}" type="slidenum">
              <a:rPr lang="en-US" altLang="zh-TW"/>
              <a:pPr/>
              <a:t>‹#›</a:t>
            </a:fld>
            <a:endParaRPr lang="en-US" altLang="zh-TW"/>
          </a:p>
        </p:txBody>
      </p:sp>
    </p:spTree>
    <p:extLst>
      <p:ext uri="{BB962C8B-B14F-4D97-AF65-F5344CB8AC3E}">
        <p14:creationId xmlns:p14="http://schemas.microsoft.com/office/powerpoint/2010/main" val="20750184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spc="0"/>
            </a:lvl1pPr>
          </a:lstStyle>
          <a:p>
            <a:r>
              <a:rPr lang="zh-TW" altLang="en-US"/>
              <a:t>按一下以編輯母片標題樣式</a:t>
            </a:r>
            <a:endParaRPr lang="en-US" dirty="0"/>
          </a:p>
        </p:txBody>
      </p:sp>
      <p:sp>
        <p:nvSpPr>
          <p:cNvPr id="3" name="Content Placeholder 2"/>
          <p:cNvSpPr>
            <a:spLocks noGrp="1"/>
          </p:cNvSpPr>
          <p:nvPr>
            <p:ph idx="1"/>
          </p:nvPr>
        </p:nvSpPr>
        <p:spPr>
          <a:xfrm>
            <a:off x="4766733" y="273052"/>
            <a:ext cx="6815667" cy="5700391"/>
          </a:xfrm>
          <a:prstGeom prst="rect">
            <a:avLst/>
          </a:prstGeom>
        </p:spPr>
        <p:txBody>
          <a:bodyPr/>
          <a:lstStyle>
            <a:lvl1pPr marL="342900" indent="-342900">
              <a:buClr>
                <a:schemeClr val="accent1"/>
              </a:buClr>
              <a:buFont typeface="Wingdings" charset="2"/>
              <a:buChar char="§"/>
              <a:defRPr sz="3200"/>
            </a:lvl1pPr>
            <a:lvl2pPr>
              <a:defRPr sz="2800"/>
            </a:lvl2pPr>
            <a:lvl3pPr marL="1143000" indent="-228600">
              <a:buClr>
                <a:schemeClr val="accent1"/>
              </a:buClr>
              <a:buFont typeface="Wingdings" charset="2"/>
              <a:buChar cha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09603" y="1435102"/>
            <a:ext cx="4011084" cy="453834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52E6994-B0B1-4A25-89F8-A496365C4BBD}" type="slidenum">
              <a:rPr lang="en-US" altLang="zh-TW"/>
              <a:pPr/>
              <a:t>‹#›</a:t>
            </a:fld>
            <a:endParaRPr lang="en-US" altLang="zh-TW"/>
          </a:p>
        </p:txBody>
      </p:sp>
    </p:spTree>
    <p:extLst>
      <p:ext uri="{BB962C8B-B14F-4D97-AF65-F5344CB8AC3E}">
        <p14:creationId xmlns:p14="http://schemas.microsoft.com/office/powerpoint/2010/main" val="24241444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389717" y="4497344"/>
            <a:ext cx="7315200" cy="566739"/>
          </a:xfrm>
        </p:spPr>
        <p:txBody>
          <a:bodyPr anchor="b"/>
          <a:lstStyle>
            <a:lvl1pPr algn="l">
              <a:defRPr sz="2000" b="1" spc="0">
                <a:solidFill>
                  <a:schemeClr val="accent1"/>
                </a:solidFill>
              </a:defRPr>
            </a:lvl1pPr>
          </a:lstStyle>
          <a:p>
            <a:r>
              <a:rPr lang="zh-TW" altLang="en-US"/>
              <a:t>按一下以編輯母片標題樣式</a:t>
            </a:r>
            <a:endParaRPr lang="en-US" dirty="0"/>
          </a:p>
        </p:txBody>
      </p:sp>
      <p:sp>
        <p:nvSpPr>
          <p:cNvPr id="3" name="Picture Placeholder 2"/>
          <p:cNvSpPr>
            <a:spLocks noGrp="1"/>
          </p:cNvSpPr>
          <p:nvPr>
            <p:ph type="pic" idx="1"/>
          </p:nvPr>
        </p:nvSpPr>
        <p:spPr>
          <a:xfrm>
            <a:off x="2389717" y="612775"/>
            <a:ext cx="7315200" cy="3869248"/>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endParaRPr lang="en-US" noProof="0" dirty="0"/>
          </a:p>
        </p:txBody>
      </p:sp>
      <p:sp>
        <p:nvSpPr>
          <p:cNvPr id="4" name="Text Placeholder 3"/>
          <p:cNvSpPr>
            <a:spLocks noGrp="1"/>
          </p:cNvSpPr>
          <p:nvPr>
            <p:ph type="body" sz="half" idx="2"/>
          </p:nvPr>
        </p:nvSpPr>
        <p:spPr>
          <a:xfrm>
            <a:off x="2389717" y="5064082"/>
            <a:ext cx="7315200" cy="8048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B190207-FCA0-44C9-B863-144BCBF552C5}" type="slidenum">
              <a:rPr lang="en-US" altLang="zh-TW"/>
              <a:pPr/>
              <a:t>‹#›</a:t>
            </a:fld>
            <a:endParaRPr lang="en-US" altLang="zh-TW"/>
          </a:p>
        </p:txBody>
      </p:sp>
    </p:spTree>
    <p:extLst>
      <p:ext uri="{BB962C8B-B14F-4D97-AF65-F5344CB8AC3E}">
        <p14:creationId xmlns:p14="http://schemas.microsoft.com/office/powerpoint/2010/main" val="10542781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09600" y="1744134"/>
            <a:ext cx="10972800" cy="4289481"/>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4EB35C2-0BDD-4A19-9145-E5C39F2D58C5}" type="slidenum">
              <a:rPr lang="en-US" altLang="zh-TW"/>
              <a:pPr/>
              <a:t>‹#›</a:t>
            </a:fld>
            <a:endParaRPr lang="en-US" altLang="zh-TW"/>
          </a:p>
        </p:txBody>
      </p:sp>
    </p:spTree>
    <p:extLst>
      <p:ext uri="{BB962C8B-B14F-4D97-AF65-F5344CB8AC3E}">
        <p14:creationId xmlns:p14="http://schemas.microsoft.com/office/powerpoint/2010/main" val="223946690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698803"/>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274640"/>
            <a:ext cx="8026400" cy="569880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9FCDFEF-8277-4D90-9829-F084B50582FF}" type="slidenum">
              <a:rPr lang="en-US" altLang="zh-TW"/>
              <a:pPr/>
              <a:t>‹#›</a:t>
            </a:fld>
            <a:endParaRPr lang="en-US" altLang="zh-TW"/>
          </a:p>
        </p:txBody>
      </p:sp>
    </p:spTree>
    <p:extLst>
      <p:ext uri="{BB962C8B-B14F-4D97-AF65-F5344CB8AC3E}">
        <p14:creationId xmlns:p14="http://schemas.microsoft.com/office/powerpoint/2010/main" val="103375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spc="0"/>
            </a:lvl1pPr>
          </a:lstStyle>
          <a:p>
            <a:r>
              <a:rPr lang="zh-TW" altLang="en-US"/>
              <a:t>按一下以編輯母片標題樣式</a:t>
            </a:r>
            <a:endParaRPr lang="en-US" dirty="0"/>
          </a:p>
        </p:txBody>
      </p:sp>
      <p:sp>
        <p:nvSpPr>
          <p:cNvPr id="3" name="Content Placeholder 2"/>
          <p:cNvSpPr>
            <a:spLocks noGrp="1"/>
          </p:cNvSpPr>
          <p:nvPr>
            <p:ph idx="1"/>
          </p:nvPr>
        </p:nvSpPr>
        <p:spPr>
          <a:xfrm>
            <a:off x="4766733" y="273052"/>
            <a:ext cx="6815667" cy="5700391"/>
          </a:xfrm>
          <a:prstGeom prst="rect">
            <a:avLst/>
          </a:prstGeom>
        </p:spPr>
        <p:txBody>
          <a:bodyPr/>
          <a:lstStyle>
            <a:lvl1pPr marL="342900" indent="-342900">
              <a:buClr>
                <a:schemeClr val="accent1"/>
              </a:buClr>
              <a:buFont typeface="Wingdings" charset="2"/>
              <a:buChar char="§"/>
              <a:defRPr sz="3200"/>
            </a:lvl1pPr>
            <a:lvl2pPr>
              <a:defRPr sz="2800"/>
            </a:lvl2pPr>
            <a:lvl3pPr marL="1143000" indent="-228600">
              <a:buClr>
                <a:schemeClr val="accent1"/>
              </a:buClr>
              <a:buFont typeface="Wingdings" charset="2"/>
              <a:buChar cha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09603" y="1435102"/>
            <a:ext cx="4011084" cy="453834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8932333" y="6278672"/>
            <a:ext cx="1236579" cy="365125"/>
          </a:xfrm>
          <a:prstGeom prst="rect">
            <a:avLst/>
          </a:prstGeom>
        </p:spPr>
        <p:txBody>
          <a:bodyPr/>
          <a:lstStyle/>
          <a:p>
            <a:fld id="{7127210D-D206-42AA-A8F8-97FA16766B9B}" type="datetimeFigureOut">
              <a:rPr lang="zh-TW" altLang="en-US" smtClean="0"/>
              <a:t>2025/11/27</a:t>
            </a:fld>
            <a:endParaRPr lang="zh-TW" altLang="en-US"/>
          </a:p>
        </p:txBody>
      </p:sp>
      <p:sp>
        <p:nvSpPr>
          <p:cNvPr id="6" name="Footer Placeholder 5"/>
          <p:cNvSpPr>
            <a:spLocks noGrp="1"/>
          </p:cNvSpPr>
          <p:nvPr>
            <p:ph type="ftr" sz="quarter" idx="11"/>
          </p:nvPr>
        </p:nvSpPr>
        <p:spPr>
          <a:xfrm>
            <a:off x="4885267" y="6278672"/>
            <a:ext cx="4047067" cy="365125"/>
          </a:xfrm>
          <a:prstGeom prst="rect">
            <a:avLst/>
          </a:prstGeom>
        </p:spPr>
        <p:txBody>
          <a:bodyPr/>
          <a:lstStyle/>
          <a:p>
            <a:endParaRPr lang="zh-TW" altLang="en-US"/>
          </a:p>
        </p:txBody>
      </p:sp>
      <p:sp>
        <p:nvSpPr>
          <p:cNvPr id="7" name="Slide Number Placeholder 6"/>
          <p:cNvSpPr>
            <a:spLocks noGrp="1"/>
          </p:cNvSpPr>
          <p:nvPr>
            <p:ph type="sldNum" sz="quarter" idx="12"/>
          </p:nvPr>
        </p:nvSpPr>
        <p:spPr>
          <a:xfrm>
            <a:off x="10168912" y="6278672"/>
            <a:ext cx="1413488" cy="365125"/>
          </a:xfrm>
          <a:prstGeom prst="rect">
            <a:avLst/>
          </a:prstGeom>
        </p:spPr>
        <p:txBody>
          <a:bodyPr/>
          <a:lstStyle/>
          <a:p>
            <a:fld id="{F50D73FD-137C-48EE-A235-ECF710D23A26}" type="slidenum">
              <a:rPr lang="zh-TW" altLang="en-US" smtClean="0"/>
              <a:t>‹#›</a:t>
            </a:fld>
            <a:endParaRPr lang="zh-TW" altLang="en-US"/>
          </a:p>
        </p:txBody>
      </p:sp>
    </p:spTree>
    <p:extLst>
      <p:ext uri="{BB962C8B-B14F-4D97-AF65-F5344CB8AC3E}">
        <p14:creationId xmlns:p14="http://schemas.microsoft.com/office/powerpoint/2010/main" val="9734966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2DD555E-D1A2-45D5-A4CC-2305BC3AAC85}" type="slidenum">
              <a:rPr lang="en-US" altLang="zh-TW"/>
              <a:pPr/>
              <a:t>‹#›</a:t>
            </a:fld>
            <a:endParaRPr lang="en-US" altLang="zh-TW"/>
          </a:p>
        </p:txBody>
      </p:sp>
    </p:spTree>
    <p:extLst>
      <p:ext uri="{BB962C8B-B14F-4D97-AF65-F5344CB8AC3E}">
        <p14:creationId xmlns:p14="http://schemas.microsoft.com/office/powerpoint/2010/main" val="23982662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6794AFC8-CC24-4E8C-9AD6-F0E7C2E23475}"/>
              </a:ext>
            </a:extLst>
          </p:cNvPr>
          <p:cNvSpPr/>
          <p:nvPr/>
        </p:nvSpPr>
        <p:spPr>
          <a:xfrm>
            <a:off x="775315" y="6218097"/>
            <a:ext cx="360000" cy="360000"/>
          </a:xfrm>
          <a:prstGeom prst="diamond">
            <a:avLst/>
          </a:prstGeom>
          <a:solidFill>
            <a:srgbClr val="EBECE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投影片編號版面配置區 5">
            <a:extLst>
              <a:ext uri="{FF2B5EF4-FFF2-40B4-BE49-F238E27FC236}">
                <a16:creationId xmlns:a16="http://schemas.microsoft.com/office/drawing/2014/main" id="{4FDE572D-4366-4497-B404-70D6487045E0}"/>
              </a:ext>
            </a:extLst>
          </p:cNvPr>
          <p:cNvSpPr>
            <a:spLocks noGrp="1"/>
          </p:cNvSpPr>
          <p:nvPr>
            <p:ph type="sldNum" sz="quarter" idx="12"/>
          </p:nvPr>
        </p:nvSpPr>
        <p:spPr/>
        <p:txBody>
          <a:bodyPr/>
          <a:lstStyle/>
          <a:p>
            <a:fld id="{62DC2F2B-5FBF-48A9-AB10-03D05265B247}" type="slidenum">
              <a:rPr lang="zh-TW" altLang="en-US" smtClean="0"/>
              <a:t>‹#›</a:t>
            </a:fld>
            <a:endParaRPr lang="zh-TW" altLang="en-US"/>
          </a:p>
        </p:txBody>
      </p:sp>
      <p:sp>
        <p:nvSpPr>
          <p:cNvPr id="2" name="文字方塊 1">
            <a:extLst>
              <a:ext uri="{FF2B5EF4-FFF2-40B4-BE49-F238E27FC236}">
                <a16:creationId xmlns:a16="http://schemas.microsoft.com/office/drawing/2014/main" id="{748DF637-462D-4DDB-A7C9-D372873DFEC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 name="文字方塊 2">
            <a:extLst>
              <a:ext uri="{FF2B5EF4-FFF2-40B4-BE49-F238E27FC236}">
                <a16:creationId xmlns:a16="http://schemas.microsoft.com/office/drawing/2014/main" id="{015D6A67-7F72-4332-A63A-00BCFF894E9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 name="文字方塊 4">
            <a:extLst>
              <a:ext uri="{FF2B5EF4-FFF2-40B4-BE49-F238E27FC236}">
                <a16:creationId xmlns:a16="http://schemas.microsoft.com/office/drawing/2014/main" id="{CD5B3CC3-9B7C-44CD-8B43-43F268878E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3BDA17AB-5C14-48EE-BEFF-4220DE37C18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57C1D51B-B50A-4158-941F-3221212475A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0" name="文字方塊 9">
            <a:extLst>
              <a:ext uri="{FF2B5EF4-FFF2-40B4-BE49-F238E27FC236}">
                <a16:creationId xmlns:a16="http://schemas.microsoft.com/office/drawing/2014/main" id="{5DB19B3E-2B37-4F37-A4A5-7EF187EB1DE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097B39A8-7142-4EE5-A6F6-C659DD732E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F5FF22CD-7CE3-4FF9-B0CF-7DEF49A73D1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7C30729A-3AF8-42D0-8D2F-D1CB4396838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66D149F3-45D4-42F7-9EDD-EC6B15F738C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5" name="文字方塊 14">
            <a:extLst>
              <a:ext uri="{FF2B5EF4-FFF2-40B4-BE49-F238E27FC236}">
                <a16:creationId xmlns:a16="http://schemas.microsoft.com/office/drawing/2014/main" id="{97D53887-D19A-47F8-A047-BA70662932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C8613AD1-A8CE-4EB6-99C6-D067C116B4A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BEA704D6-DF20-4F5A-9A0B-B014A6A1F89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86CC1EB3-B543-4624-8EA8-CA6D907CA39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43FD4E84-B461-463D-B2F8-CABCAC4FD9A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719E7C6A-20D5-49C0-9DF8-9D82A92451F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89806301-707A-4A4E-A909-E879C79BF3B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88750F4F-7B46-4515-9193-6F26FE9973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412BD6F6-00D4-4710-B117-08220B7E387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090FC31D-6185-4501-9DB4-4F4090457F3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5A399353-3352-49BA-B01E-293E45EF01C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F5433FD2-EC38-44DC-8154-BDFB8A9C788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29126802-973C-4356-9317-2114069DE5B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2EEBE8BF-E9F3-4241-9ABC-3180C1FA9B4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1B83B92B-00AE-439C-96BD-B0A3B679E50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4DF1CBCE-4F13-4801-A67C-E7451A4B517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E2BE971E-A9EE-4D7E-9809-BC3800EA4F9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098E3F71-DB6F-48E6-9CB7-E601F337167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5070248F-67D2-47E1-A7A7-6E5CBD76474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873CC0CB-2F75-41AD-8BCD-898A5532E94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4AE847BB-C0F8-4ED2-B1D5-FC7EF12E829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AB0A403B-9EC8-4B4B-83D2-37F4908CC66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A8A7FB6F-A4FD-492D-BB59-FFE6541EFB6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1C47FC25-294F-4E8E-9424-47B1C48649A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366B99E5-605B-48F2-8068-C272A2918BE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B2C7731B-C312-4E3C-9AD7-A18DB9C6FD9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75D69657-4661-40EC-B6CE-26432E8277D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5F26847D-7ACC-412E-944C-0258E09956C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pic>
        <p:nvPicPr>
          <p:cNvPr id="45" name="圖片 44">
            <a:extLst>
              <a:ext uri="{FF2B5EF4-FFF2-40B4-BE49-F238E27FC236}">
                <a16:creationId xmlns:a16="http://schemas.microsoft.com/office/drawing/2014/main" id="{EDA6A211-A789-4839-9C48-39DAEB81622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6048421"/>
            <a:ext cx="3409083" cy="809577"/>
          </a:xfrm>
          <a:prstGeom prst="rect">
            <a:avLst/>
          </a:prstGeom>
        </p:spPr>
      </p:pic>
      <p:sp>
        <p:nvSpPr>
          <p:cNvPr id="46" name="文字方塊 45">
            <a:extLst>
              <a:ext uri="{FF2B5EF4-FFF2-40B4-BE49-F238E27FC236}">
                <a16:creationId xmlns:a16="http://schemas.microsoft.com/office/drawing/2014/main" id="{537A788C-E02B-4406-8323-4C13E9BFAFA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735472C6-63CF-4E8E-99F7-4D2720B1393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855DDAE0-128E-46F1-9766-85A79D2F87B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48AF2050-D3BF-4312-9AAF-F47D404AF36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B1C0335B-5914-4820-B5D5-A85F32A5C9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D72766C6-A325-43E3-BEAE-6F79701EB4A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EE691733-6763-4BBD-9633-A105924AABF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DC39207C-7BAF-4D23-A27D-BB1261396F1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3DFD587D-CAA3-496A-820F-606FBA2CB03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90530298-EA08-4415-9AE7-C5D53A94A22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A9854733-82C6-4518-A36B-7964D0D25D8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A866E4DC-BDBE-4E19-A4FB-DA5F7B73FA4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2EBB12D8-329D-446C-98B3-D9176A90A97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D0E26D60-F3D6-4401-B219-5D128B0EA42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971AF194-25F4-4735-B65D-2838051C3DA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A69F8D44-BA7C-4EDD-BC11-6BEAD1E23F1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381F3AD2-08A9-4887-8836-E8163D0B3C6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81A24F02-221B-42BB-B866-2DE4A35D63A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F7678D6B-F05F-468C-BF0A-F98B9BE8C02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C3E71A70-D7D3-4D26-B0A0-534B73F2C52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文字方塊 62">
            <a:extLst>
              <a:ext uri="{FF2B5EF4-FFF2-40B4-BE49-F238E27FC236}">
                <a16:creationId xmlns:a16="http://schemas.microsoft.com/office/drawing/2014/main" id="{2290ADCD-EE23-4132-8F54-81023316AC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4" name="文字方塊 63">
            <a:extLst>
              <a:ext uri="{FF2B5EF4-FFF2-40B4-BE49-F238E27FC236}">
                <a16:creationId xmlns:a16="http://schemas.microsoft.com/office/drawing/2014/main" id="{B4DB04A1-6962-440A-92F8-EE38A685526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72F74FF3-01F2-48BC-865E-02AF1432F5A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文字方塊 65">
            <a:extLst>
              <a:ext uri="{FF2B5EF4-FFF2-40B4-BE49-F238E27FC236}">
                <a16:creationId xmlns:a16="http://schemas.microsoft.com/office/drawing/2014/main" id="{4E9D939F-59BE-4436-967D-6993C110C1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7" name="文字方塊 66">
            <a:extLst>
              <a:ext uri="{FF2B5EF4-FFF2-40B4-BE49-F238E27FC236}">
                <a16:creationId xmlns:a16="http://schemas.microsoft.com/office/drawing/2014/main" id="{F902779B-63FE-4050-85FD-864B0AF55C0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AC06F32A-24A9-44C6-89B4-82DB3E0481A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0E486880-E943-4358-861A-C5A676DA2DB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3028F901-147D-40C7-A1F9-3A86FD7CC11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CF1A8CF0-139D-49A0-9643-F462982C978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C7D56CEF-93A3-412C-B83D-9D0F0C1D866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9814D8C8-7D82-4190-AD5C-76E38B83444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45F235EC-1D59-4B89-BE45-49ED8CA153C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D8B1AD38-D108-4CE7-B944-009DD46A2DF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78A85116-93B0-4866-8D62-4A4876A1EEF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46910ECC-4BA2-4AA5-A0C6-E4C52EE6627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03C77527-2BC9-4845-92B0-249DF47BDE2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498F7C30-A449-40A5-B5E5-1B4BE3B80A2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5288D03E-529D-4183-84FD-0B0FC3CD46F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1" name="文字方塊 80">
            <a:extLst>
              <a:ext uri="{FF2B5EF4-FFF2-40B4-BE49-F238E27FC236}">
                <a16:creationId xmlns:a16="http://schemas.microsoft.com/office/drawing/2014/main" id="{202A0C44-0D66-4194-9929-1408490DE8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2" name="文字方塊 81">
            <a:extLst>
              <a:ext uri="{FF2B5EF4-FFF2-40B4-BE49-F238E27FC236}">
                <a16:creationId xmlns:a16="http://schemas.microsoft.com/office/drawing/2014/main" id="{F289EDD1-0582-4CB4-ADBB-5E0D997EC5A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545873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
        <p:nvSpPr>
          <p:cNvPr id="4" name="菱形 3">
            <a:extLst>
              <a:ext uri="{FF2B5EF4-FFF2-40B4-BE49-F238E27FC236}">
                <a16:creationId xmlns:a16="http://schemas.microsoft.com/office/drawing/2014/main" id="{6794AFC8-CC24-4E8C-9AD6-F0E7C2E23475}"/>
              </a:ext>
            </a:extLst>
          </p:cNvPr>
          <p:cNvSpPr/>
          <p:nvPr/>
        </p:nvSpPr>
        <p:spPr>
          <a:xfrm>
            <a:off x="775315" y="6218097"/>
            <a:ext cx="360000" cy="360000"/>
          </a:xfrm>
          <a:prstGeom prst="diamond">
            <a:avLst/>
          </a:prstGeom>
          <a:solidFill>
            <a:srgbClr val="EBECE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8E6C78D6-33C3-4C37-A615-7F392BFA77AC}"/>
              </a:ext>
            </a:extLst>
          </p:cNvPr>
          <p:cNvSpPr>
            <a:spLocks noGrp="1"/>
          </p:cNvSpPr>
          <p:nvPr>
            <p:ph type="title"/>
          </p:nvPr>
        </p:nvSpPr>
        <p:spPr>
          <a:xfrm>
            <a:off x="364573" y="175382"/>
            <a:ext cx="10902600" cy="688647"/>
          </a:xfrm>
        </p:spPr>
        <p:txBody>
          <a:bodyPr>
            <a:normAutofit/>
          </a:bodyPr>
          <a:lstStyle>
            <a:lvl1pPr>
              <a:defRPr sz="2800" b="1">
                <a:latin typeface="+mj-lt"/>
                <a:ea typeface="+mj-ea"/>
              </a:defRPr>
            </a:lvl1pPr>
          </a:lstStyle>
          <a:p>
            <a:endParaRPr lang="zh-TW" altLang="en-US" dirty="0"/>
          </a:p>
        </p:txBody>
      </p:sp>
      <p:sp>
        <p:nvSpPr>
          <p:cNvPr id="6" name="投影片編號版面配置區 5">
            <a:extLst>
              <a:ext uri="{FF2B5EF4-FFF2-40B4-BE49-F238E27FC236}">
                <a16:creationId xmlns:a16="http://schemas.microsoft.com/office/drawing/2014/main" id="{4FDE572D-4366-4497-B404-70D6487045E0}"/>
              </a:ext>
            </a:extLst>
          </p:cNvPr>
          <p:cNvSpPr>
            <a:spLocks noGrp="1"/>
          </p:cNvSpPr>
          <p:nvPr>
            <p:ph type="sldNum" sz="quarter" idx="12"/>
          </p:nvPr>
        </p:nvSpPr>
        <p:spPr/>
        <p:txBody>
          <a:bodyPr/>
          <a:lstStyle/>
          <a:p>
            <a:fld id="{62DC2F2B-5FBF-48A9-AB10-03D05265B247}" type="slidenum">
              <a:rPr lang="zh-TW" altLang="en-US" smtClean="0"/>
              <a:t>‹#›</a:t>
            </a:fld>
            <a:endParaRPr lang="zh-TW" altLang="en-US"/>
          </a:p>
        </p:txBody>
      </p:sp>
      <p:sp>
        <p:nvSpPr>
          <p:cNvPr id="5" name="文字方塊 4">
            <a:extLst>
              <a:ext uri="{FF2B5EF4-FFF2-40B4-BE49-F238E27FC236}">
                <a16:creationId xmlns:a16="http://schemas.microsoft.com/office/drawing/2014/main" id="{F2FC99A7-2DBB-4B45-B9DB-DE4CC37029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42988BB7-C129-44E0-AE33-D62506EE8DA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74B62D9B-C61C-4298-9469-CE9D08304FB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0" name="文字方塊 9">
            <a:extLst>
              <a:ext uri="{FF2B5EF4-FFF2-40B4-BE49-F238E27FC236}">
                <a16:creationId xmlns:a16="http://schemas.microsoft.com/office/drawing/2014/main" id="{6E612373-3619-4F7B-A644-E37700BE286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D08C7A48-B430-42E0-94D2-AA06F1F148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7875A287-FA43-469B-A7EF-F064F4BE18C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526816E7-2EDC-43AE-8F4B-A7516E8D098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76BBC2C8-993B-4B20-BBD9-3BB015B87E7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5" name="文字方塊 14">
            <a:extLst>
              <a:ext uri="{FF2B5EF4-FFF2-40B4-BE49-F238E27FC236}">
                <a16:creationId xmlns:a16="http://schemas.microsoft.com/office/drawing/2014/main" id="{7443A405-EC17-47C0-B866-ACEC2E51A0C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BEA59260-F2DD-474C-9C5E-575FF43F9EC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B58A329A-405C-4711-9AF7-E0BC3BE2875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13F78875-F2D6-4FC5-973F-8710025B84B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F0A9C3F3-BCFC-474C-8A93-8948105E271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E5448342-F06D-487E-B338-4EC9DC690DF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67C9F2F9-C8F2-44BC-876B-C13E3617B4B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FAC69DCD-4865-4D16-BB59-EBEC0E5B9F1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786691F3-0611-4762-BF8D-5DA61E69385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CA43ABC1-5D4D-40DA-862A-AE87266E301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9024C674-95A8-4461-B247-BAFC9E59328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4C47AB13-1DA7-4A0B-B03D-B5E7967D442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B5EFCE1B-35E6-473D-A931-904C0B27496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C9828490-7592-4AB4-90EF-837079A71B0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1E177CCD-61B2-4694-AB29-D0DD302404E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16B9A8E6-ABEE-40BF-86BE-443B6451DC5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58BC9B01-5167-4CB1-BC8C-E3277F92209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79A17DEE-B344-4142-A14D-8A9EB4452CA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E5CE4419-A7BB-40E9-B69F-AB0710072FB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BC7D9305-CE96-4BFB-B87F-754401BA08D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59230BA2-529F-484F-94D2-27C485C7F7E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2F1CB967-3FE5-44E8-973A-18071432105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06FB2201-F6EC-423D-A11C-311C6507124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 name="文字方塊 2">
            <a:extLst>
              <a:ext uri="{FF2B5EF4-FFF2-40B4-BE49-F238E27FC236}">
                <a16:creationId xmlns:a16="http://schemas.microsoft.com/office/drawing/2014/main" id="{A0CF53E7-00B8-480D-844A-9B0053884F6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D2F2F19A-17C2-471C-9FB6-78F0FA9AD7E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9D0721CB-25EB-40F7-A8B2-200FA793CF5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4D646140-7E01-48BC-B294-CD46FFB3569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EB68A2CD-6B81-469E-BAD1-48033A2CC0F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608F5AB7-B246-4397-A13C-5A46166898A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0DF02FDB-AC46-40CA-80CF-6C0D928B4F6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6" name="文字方塊 45">
            <a:extLst>
              <a:ext uri="{FF2B5EF4-FFF2-40B4-BE49-F238E27FC236}">
                <a16:creationId xmlns:a16="http://schemas.microsoft.com/office/drawing/2014/main" id="{187B6757-1D04-42E3-8C77-4BA6F1C4B19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5E9CC517-4631-4BF0-A353-4FCD0981C27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DE5F5DD2-0264-412D-BFD1-68F0EB39145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5" name="文字方塊 44">
            <a:extLst>
              <a:ext uri="{FF2B5EF4-FFF2-40B4-BE49-F238E27FC236}">
                <a16:creationId xmlns:a16="http://schemas.microsoft.com/office/drawing/2014/main" id="{E53508B4-FE6B-4ABF-8C90-8DA4A41FD8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63488EA0-13A3-4AC3-BBD8-812EF105915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393D818D-EB21-4BD2-AC56-8253FBEE294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2C953DDB-0B6F-4355-903C-67001EF8ED4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2815C689-4F27-4319-B049-CD5CC80280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4F5EEDD0-2A95-44C9-A2C3-9886085C3EA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DD550F5F-E6E9-41E9-8E9A-A0CCC5F45D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F9B7EC3C-3683-4D65-A14E-F675AE1B8F5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84BD2ECB-4AB6-4FCA-BC62-92615E29F22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092CCCD5-B421-428B-BB50-AD95F55D7E9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E14C4009-FEFA-422A-A379-AE766B5C41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F35FB86C-2DE9-4797-8488-BBEF8D8A473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82EDCD59-C757-492B-8066-D827E7473B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08202925-D157-46A1-B5E1-11CE76A6908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1DA9822A-9883-4410-A153-1DE46601DA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4" name="文字方塊 63">
            <a:extLst>
              <a:ext uri="{FF2B5EF4-FFF2-40B4-BE49-F238E27FC236}">
                <a16:creationId xmlns:a16="http://schemas.microsoft.com/office/drawing/2014/main" id="{E3E40FBC-E440-4517-B4A4-DAF5C5BACC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D2C1DB11-3359-440D-9583-171E7374999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內容版面配置區 62">
            <a:extLst>
              <a:ext uri="{FF2B5EF4-FFF2-40B4-BE49-F238E27FC236}">
                <a16:creationId xmlns:a16="http://schemas.microsoft.com/office/drawing/2014/main" id="{116B8A90-6CE1-4335-A020-BB9EC39BDE4F}"/>
              </a:ext>
            </a:extLst>
          </p:cNvPr>
          <p:cNvSpPr>
            <a:spLocks noGrp="1"/>
          </p:cNvSpPr>
          <p:nvPr>
            <p:ph sz="quarter" idx="13"/>
          </p:nvPr>
        </p:nvSpPr>
        <p:spPr>
          <a:xfrm>
            <a:off x="364573" y="1003509"/>
            <a:ext cx="10902600" cy="4600619"/>
          </a:xfrm>
          <a:prstGeom prst="rect">
            <a:avLst/>
          </a:prstGeom>
        </p:spPr>
        <p:txBody>
          <a:bodyPr/>
          <a:lstStyle>
            <a:lvl1pPr>
              <a:defRPr sz="2000">
                <a:solidFill>
                  <a:srgbClr val="0A120E"/>
                </a:solidFill>
              </a:defRPr>
            </a:lvl1pPr>
            <a:lvl2pPr>
              <a:defRPr sz="1800">
                <a:solidFill>
                  <a:srgbClr val="0A120E"/>
                </a:solidFill>
              </a:defRPr>
            </a:lvl2pPr>
            <a:lvl3pPr>
              <a:defRPr sz="1600">
                <a:solidFill>
                  <a:srgbClr val="0A120E"/>
                </a:solidFill>
              </a:defRPr>
            </a:lvl3pPr>
            <a:lvl4pPr>
              <a:defRPr sz="1400">
                <a:solidFill>
                  <a:srgbClr val="0A120E"/>
                </a:solidFill>
              </a:defRPr>
            </a:lvl4pPr>
          </a:lstStyle>
          <a:p>
            <a:pPr lvl="0"/>
            <a:r>
              <a:rPr lang="zh-TW" altLang="en-US" dirty="0"/>
              <a:t>編輯母片文字樣式</a:t>
            </a:r>
          </a:p>
          <a:p>
            <a:pPr lvl="1"/>
            <a:r>
              <a:rPr lang="zh-TW" altLang="en-US" dirty="0"/>
              <a:t>第二層</a:t>
            </a:r>
          </a:p>
          <a:p>
            <a:pPr lvl="2"/>
            <a:r>
              <a:rPr lang="zh-TW" altLang="en-US" dirty="0"/>
              <a:t>第三層</a:t>
            </a:r>
          </a:p>
          <a:p>
            <a:pPr lvl="3"/>
            <a:endParaRPr lang="zh-TW" altLang="en-US" dirty="0"/>
          </a:p>
        </p:txBody>
      </p:sp>
      <p:sp>
        <p:nvSpPr>
          <p:cNvPr id="67" name="文字方塊 66">
            <a:extLst>
              <a:ext uri="{FF2B5EF4-FFF2-40B4-BE49-F238E27FC236}">
                <a16:creationId xmlns:a16="http://schemas.microsoft.com/office/drawing/2014/main" id="{CA0A047F-0790-4823-A7AE-DD0A026EB4C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5B7E5900-6C5F-4DE6-BE8C-72AD259AAFE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6D513591-FC71-4DDD-8E26-6D6183F4BB0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文字方塊 62">
            <a:extLst>
              <a:ext uri="{FF2B5EF4-FFF2-40B4-BE49-F238E27FC236}">
                <a16:creationId xmlns:a16="http://schemas.microsoft.com/office/drawing/2014/main" id="{B031072E-9656-4E15-B7DC-1EC9FDD9814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1843BF94-DC3F-473F-A598-BDE7E302D24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6FEE6541-A152-435C-A08B-E686E0E9DA2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06761774-2844-4509-B883-31E13C07F71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B987AECC-8B7F-4C75-82E5-5E190631CB7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CF1CC49B-D57C-4F56-A713-CF95D1D5C28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EC97E4A1-DD7E-4B3B-BAC8-127937840D8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A43DDADE-A22F-4C4C-852F-39840EE79E1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52907A87-5288-421B-ACB2-D4BCA784A54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09281CFD-73E5-42D5-8FCB-E0331CFF5A8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3EF08F1D-CC6F-477A-A46D-DCF31AED1DA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66742A74-75F0-4C36-839E-3C2A96F87B7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3C64ED45-24C2-4C19-957D-45B8AB1A651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DA2A3F38-82A4-4663-9782-D55DDCCE429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1" name="文字方塊 80">
            <a:extLst>
              <a:ext uri="{FF2B5EF4-FFF2-40B4-BE49-F238E27FC236}">
                <a16:creationId xmlns:a16="http://schemas.microsoft.com/office/drawing/2014/main" id="{EE348133-FAD7-4E45-BE90-E7B55D300C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2" name="文字方塊 81">
            <a:extLst>
              <a:ext uri="{FF2B5EF4-FFF2-40B4-BE49-F238E27FC236}">
                <a16:creationId xmlns:a16="http://schemas.microsoft.com/office/drawing/2014/main" id="{5EAC7A61-4081-4B92-9A6E-C50D7D7FB08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3" name="文字方塊 82">
            <a:extLst>
              <a:ext uri="{FF2B5EF4-FFF2-40B4-BE49-F238E27FC236}">
                <a16:creationId xmlns:a16="http://schemas.microsoft.com/office/drawing/2014/main" id="{56238FBA-1B7A-4903-B6AE-07A0FADB0BC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35389756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FE569E-5AAA-40A0-9C39-38AD6631DCFC}"/>
              </a:ext>
            </a:extLst>
          </p:cNvPr>
          <p:cNvSpPr>
            <a:spLocks noGrp="1"/>
          </p:cNvSpPr>
          <p:nvPr>
            <p:ph type="ctrTitle"/>
          </p:nvPr>
        </p:nvSpPr>
        <p:spPr>
          <a:xfrm>
            <a:off x="638632" y="1893536"/>
            <a:ext cx="9859383" cy="1788340"/>
          </a:xfrm>
        </p:spPr>
        <p:txBody>
          <a:bodyPr anchor="ctr">
            <a:normAutofit/>
          </a:bodyPr>
          <a:lstStyle>
            <a:lvl1pPr algn="l">
              <a:defRPr sz="5400" b="1">
                <a:solidFill>
                  <a:schemeClr val="tx1"/>
                </a:solidFill>
                <a:latin typeface="+mj-lt"/>
              </a:defRPr>
            </a:lvl1pPr>
          </a:lstStyle>
          <a:p>
            <a:endParaRPr lang="zh-TW" altLang="en-US" dirty="0"/>
          </a:p>
        </p:txBody>
      </p:sp>
      <p:sp>
        <p:nvSpPr>
          <p:cNvPr id="4" name="日期版面配置區 3">
            <a:extLst>
              <a:ext uri="{FF2B5EF4-FFF2-40B4-BE49-F238E27FC236}">
                <a16:creationId xmlns:a16="http://schemas.microsoft.com/office/drawing/2014/main" id="{7C3050B7-D6FE-4152-A6FC-1984E0DF13CD}"/>
              </a:ext>
            </a:extLst>
          </p:cNvPr>
          <p:cNvSpPr>
            <a:spLocks noGrp="1"/>
          </p:cNvSpPr>
          <p:nvPr>
            <p:ph type="dt" sz="half" idx="10"/>
          </p:nvPr>
        </p:nvSpPr>
        <p:spPr>
          <a:xfrm>
            <a:off x="536272" y="6271888"/>
            <a:ext cx="2743200" cy="365125"/>
          </a:xfrm>
        </p:spPr>
        <p:txBody>
          <a:bodyPr/>
          <a:lstStyle>
            <a:lvl1pPr>
              <a:defRPr sz="1600" b="0">
                <a:latin typeface="+mj-ea"/>
                <a:ea typeface="+mj-ea"/>
              </a:defRPr>
            </a:lvl1pPr>
          </a:lstStyle>
          <a:p>
            <a:endParaRPr lang="zh-TW" altLang="en-US" dirty="0"/>
          </a:p>
        </p:txBody>
      </p:sp>
      <p:sp>
        <p:nvSpPr>
          <p:cNvPr id="10" name="文字版面配置區 9">
            <a:extLst>
              <a:ext uri="{FF2B5EF4-FFF2-40B4-BE49-F238E27FC236}">
                <a16:creationId xmlns:a16="http://schemas.microsoft.com/office/drawing/2014/main" id="{F3BD5FD3-4D99-433A-81E6-C25171961465}"/>
              </a:ext>
            </a:extLst>
          </p:cNvPr>
          <p:cNvSpPr>
            <a:spLocks noGrp="1"/>
          </p:cNvSpPr>
          <p:nvPr>
            <p:ph type="body" sz="quarter" idx="12"/>
          </p:nvPr>
        </p:nvSpPr>
        <p:spPr>
          <a:xfrm>
            <a:off x="753601" y="4437063"/>
            <a:ext cx="2116600" cy="301625"/>
          </a:xfrm>
          <a:prstGeom prst="rect">
            <a:avLst/>
          </a:prstGeom>
        </p:spPr>
        <p:txBody>
          <a:bodyPr>
            <a:noAutofit/>
          </a:bodyPr>
          <a:lstStyle>
            <a:lvl1pPr marL="0" indent="0">
              <a:buNone/>
              <a:defRPr sz="1600" b="1">
                <a:latin typeface="+mj-lt"/>
                <a:ea typeface="+mj-ea"/>
              </a:defRPr>
            </a:lvl1pPr>
            <a:lvl2pPr marL="457200" indent="0">
              <a:buNone/>
              <a:defRPr/>
            </a:lvl2pPr>
            <a:lvl3pPr marL="914400" indent="0">
              <a:buNone/>
              <a:defRPr/>
            </a:lvl3pPr>
            <a:lvl4pPr marL="1371600" indent="0">
              <a:buNone/>
              <a:defRPr/>
            </a:lvl4pPr>
            <a:lvl5pPr marL="1828800" indent="0">
              <a:buNone/>
              <a:defRPr/>
            </a:lvl5pPr>
          </a:lstStyle>
          <a:p>
            <a:pPr lvl="0"/>
            <a:endParaRPr lang="zh-TW" altLang="en-US" dirty="0"/>
          </a:p>
        </p:txBody>
      </p:sp>
      <p:sp>
        <p:nvSpPr>
          <p:cNvPr id="15" name="文字版面配置區 9">
            <a:extLst>
              <a:ext uri="{FF2B5EF4-FFF2-40B4-BE49-F238E27FC236}">
                <a16:creationId xmlns:a16="http://schemas.microsoft.com/office/drawing/2014/main" id="{3E477567-B972-48E0-8B77-C7790710571B}"/>
              </a:ext>
            </a:extLst>
          </p:cNvPr>
          <p:cNvSpPr>
            <a:spLocks noGrp="1"/>
          </p:cNvSpPr>
          <p:nvPr>
            <p:ph type="body" sz="quarter" idx="13"/>
          </p:nvPr>
        </p:nvSpPr>
        <p:spPr>
          <a:xfrm>
            <a:off x="753601" y="4739400"/>
            <a:ext cx="2116600" cy="301625"/>
          </a:xfrm>
          <a:prstGeom prst="rect">
            <a:avLst/>
          </a:prstGeom>
        </p:spPr>
        <p:txBody>
          <a:bodyPr>
            <a:noAutofit/>
          </a:bodyPr>
          <a:lstStyle>
            <a:lvl1pPr marL="0" indent="0">
              <a:buNone/>
              <a:defRPr sz="1600" b="0">
                <a:latin typeface="+mj-lt"/>
                <a:ea typeface="+mj-ea"/>
              </a:defRPr>
            </a:lvl1pPr>
            <a:lvl2pPr marL="457200" indent="0">
              <a:buNone/>
              <a:defRPr/>
            </a:lvl2pPr>
            <a:lvl3pPr marL="914400" indent="0">
              <a:buNone/>
              <a:defRPr/>
            </a:lvl3pPr>
            <a:lvl4pPr marL="1371600" indent="0">
              <a:buNone/>
              <a:defRPr/>
            </a:lvl4pPr>
            <a:lvl5pPr marL="1828800" indent="0">
              <a:buNone/>
              <a:defRPr/>
            </a:lvl5pPr>
          </a:lstStyle>
          <a:p>
            <a:pPr lvl="0"/>
            <a:endParaRPr lang="zh-TW" altLang="en-US" dirty="0"/>
          </a:p>
        </p:txBody>
      </p:sp>
      <p:pic>
        <p:nvPicPr>
          <p:cNvPr id="6" name="圖片 5">
            <a:extLst>
              <a:ext uri="{FF2B5EF4-FFF2-40B4-BE49-F238E27FC236}">
                <a16:creationId xmlns:a16="http://schemas.microsoft.com/office/drawing/2014/main" id="{8CBBB9AA-0760-452B-BD3D-57F47337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32" y="4519470"/>
            <a:ext cx="92760" cy="496263"/>
          </a:xfrm>
          <a:prstGeom prst="rect">
            <a:avLst/>
          </a:prstGeom>
          <a:solidFill>
            <a:schemeClr val="bg2"/>
          </a:solidFill>
        </p:spPr>
      </p:pic>
      <p:sp>
        <p:nvSpPr>
          <p:cNvPr id="3" name="文字方塊 2">
            <a:extLst>
              <a:ext uri="{FF2B5EF4-FFF2-40B4-BE49-F238E27FC236}">
                <a16:creationId xmlns:a16="http://schemas.microsoft.com/office/drawing/2014/main" id="{68E1E20B-349E-4A0B-A195-63835055DC4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 name="文字方塊 4">
            <a:extLst>
              <a:ext uri="{FF2B5EF4-FFF2-40B4-BE49-F238E27FC236}">
                <a16:creationId xmlns:a16="http://schemas.microsoft.com/office/drawing/2014/main" id="{B578662E-5C10-4DAB-BEA4-61F15A2E8DA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81038A26-FEA1-4C19-A603-21A3BF024EA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B6FB54E3-49DE-4CF1-9683-4504386D2A1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58F00440-3F01-41BD-8EB2-5A58603D4FE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92C45F13-F530-4B83-83F4-B31368E243D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323013F7-CCAF-46A5-AB68-0529750556C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6BC5F65C-C276-44FC-A8B4-830117D5FCD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6CD3E1F1-8AF3-469E-B07E-D987FF34262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9B4DA6DE-144D-44F8-B9AC-B070987A33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D8D210AA-709A-4B34-B7C9-E437DE7E2A4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697BF079-60BB-46E3-BA0B-98E29CAE2FB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7ABD606E-00CD-446E-B8FF-74F31DE1E87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B1AEA597-710F-47B6-8129-6C7F963CCED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C168038F-9DAA-41D7-9448-F0155F69755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7723EE0C-D8FE-4F31-9CC0-984780F63CE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00E2D622-86AD-449A-B514-82199494DE6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2D76B96E-EFD7-462E-B97E-07EE2977419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AFED7765-8C07-4E5B-A554-B45AB332C71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27D29FB6-6672-4144-9706-ABD72B34570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2C771A92-879D-446C-B164-F418CCAABF2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E3534B96-1538-4B1A-9497-8CAA81870FF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606C739A-B55F-476D-A58B-C7B8D8EBD96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F7A1E42A-D1DC-44D2-BCDD-32993E4935C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A910889D-54C0-42D5-9171-2FE0F9D1385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FA89E9A2-01BC-471D-B64E-2E324BD8064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EA2DB2AE-5D0B-4E23-8946-A225AB4BE3A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2C740FA3-DBB7-4BB5-A87E-B576160E92C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093E284B-94D1-4F18-AF8C-5284EDEA8D1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62C445FF-D938-4A52-A0D1-67938A3C76C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80B6772A-DC3B-4EA7-8F87-91601C95FCB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7A39BCEC-91C1-454F-900F-3356EF8E1D1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2328C4F7-8077-4C56-94EA-973DB797771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78353D0A-9C9C-4CEC-B983-11749DF8FF4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51585377-43F6-4C4C-91F4-E2A50712012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AF64F71D-E033-4D07-B957-D3945D6E2A7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29BE0049-3F90-44E6-9ED5-1C2D950C8B6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8233CA4D-4EFA-42F8-AA3A-0A7F5936A69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5" name="文字方塊 44">
            <a:extLst>
              <a:ext uri="{FF2B5EF4-FFF2-40B4-BE49-F238E27FC236}">
                <a16:creationId xmlns:a16="http://schemas.microsoft.com/office/drawing/2014/main" id="{31700D96-7CE2-44DB-BECB-D5FEE64BF20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6" name="文字方塊 45">
            <a:extLst>
              <a:ext uri="{FF2B5EF4-FFF2-40B4-BE49-F238E27FC236}">
                <a16:creationId xmlns:a16="http://schemas.microsoft.com/office/drawing/2014/main" id="{C83F0865-2655-4F97-90B8-8688A9FFC24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163D916A-A933-49FE-ADDF-C9A5A1B82F5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C507C27C-8E96-4988-9B20-61533DADDCD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CC285573-9835-43A0-8BCA-53B5E840A52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72780DEC-7AF9-4DF6-B74D-38B39EF6DC0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28664803-F959-4DF7-A12B-A072D1C358D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8E65ECFE-D7FB-4AC6-BDCD-AE85846F253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84E1152F-D047-4282-8B86-5FA8C378899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C589B5A6-280D-48DC-9EB8-79DCBC1876A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4CF3F527-F9FC-40A8-BAA0-D2CDEBA987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C33D7978-5E3C-4313-9610-BCA48E24A83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37746681-059F-4354-AE04-BF966E5F82E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CDB1F045-2E51-44B8-AEF8-806C8AACDC1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B617364A-B0C9-4BBE-B80B-947EB729EA3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62532739-6B67-43A7-AA37-12CF2D5A218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020F6B16-E11F-46FD-82E6-82EEC8F4CE9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3C04B9C6-2CE1-47DE-BB86-3BF67611D37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文字方塊 62">
            <a:extLst>
              <a:ext uri="{FF2B5EF4-FFF2-40B4-BE49-F238E27FC236}">
                <a16:creationId xmlns:a16="http://schemas.microsoft.com/office/drawing/2014/main" id="{94430CCC-B470-47D4-9227-06E65EF5925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4" name="文字方塊 63">
            <a:extLst>
              <a:ext uri="{FF2B5EF4-FFF2-40B4-BE49-F238E27FC236}">
                <a16:creationId xmlns:a16="http://schemas.microsoft.com/office/drawing/2014/main" id="{B45334FD-F254-48E7-8E07-78FED513BEE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592E0C60-64E0-4EBF-BE31-C2D3BC4FFF6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文字方塊 65">
            <a:extLst>
              <a:ext uri="{FF2B5EF4-FFF2-40B4-BE49-F238E27FC236}">
                <a16:creationId xmlns:a16="http://schemas.microsoft.com/office/drawing/2014/main" id="{BB13FDAD-30AF-43C9-93ED-0F026092B29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7" name="文字方塊 66">
            <a:extLst>
              <a:ext uri="{FF2B5EF4-FFF2-40B4-BE49-F238E27FC236}">
                <a16:creationId xmlns:a16="http://schemas.microsoft.com/office/drawing/2014/main" id="{7983F812-3291-4B9D-B091-F6E5B6E8A56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200CB464-323F-4D85-8E6D-9BD2ECC5664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4281750E-2955-423F-A2D6-3002D4D3296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CC58E48D-1297-47E3-9B9C-0E09B74C980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AA5BAFF8-10B8-49D8-BF7B-91101EBB5F4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F0E3D569-22BD-4D13-BE74-52A7956C451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4B8AA70C-D6E1-4532-8A58-CDC8A122B62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8101CDDC-88B0-434A-B5C2-9641092235B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A10E22DF-7BEF-4A5A-9119-6F11DC84968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337EF48C-AF65-4256-93AB-C891D185419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4E1BBB8E-DD8D-465C-A503-0C55C9E92EF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131036C6-A401-474A-A0F0-F5D60FAC0B5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0CE3A696-EFF5-49D7-8E04-7F40DF2AA8F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D7A218C4-453A-490B-80C5-EB0D3E98E60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1" name="文字方塊 80">
            <a:extLst>
              <a:ext uri="{FF2B5EF4-FFF2-40B4-BE49-F238E27FC236}">
                <a16:creationId xmlns:a16="http://schemas.microsoft.com/office/drawing/2014/main" id="{80CDE6EE-EF16-430D-987A-8556E50B64F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2" name="文字方塊 81">
            <a:extLst>
              <a:ext uri="{FF2B5EF4-FFF2-40B4-BE49-F238E27FC236}">
                <a16:creationId xmlns:a16="http://schemas.microsoft.com/office/drawing/2014/main" id="{BE498D60-3AA4-4D76-93AD-F4F8EDA87C5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3" name="文字方塊 82">
            <a:extLst>
              <a:ext uri="{FF2B5EF4-FFF2-40B4-BE49-F238E27FC236}">
                <a16:creationId xmlns:a16="http://schemas.microsoft.com/office/drawing/2014/main" id="{BA7AC1E1-11FE-4964-8DB5-29F29AE3679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4" name="文字方塊 83">
            <a:extLst>
              <a:ext uri="{FF2B5EF4-FFF2-40B4-BE49-F238E27FC236}">
                <a16:creationId xmlns:a16="http://schemas.microsoft.com/office/drawing/2014/main" id="{9220A98A-F35B-4119-AD69-648708CAB09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1048577264"/>
      </p:ext>
    </p:extLst>
  </p:cSld>
  <p:clrMapOvr>
    <a:masterClrMapping/>
  </p:clrMapOvr>
  <p:hf hdr="0" ftr="0"/>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onl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CA4881-88F4-4749-8607-06890D6632CC}"/>
              </a:ext>
            </a:extLst>
          </p:cNvPr>
          <p:cNvSpPr>
            <a:spLocks noGrp="1"/>
          </p:cNvSpPr>
          <p:nvPr>
            <p:ph type="title"/>
          </p:nvPr>
        </p:nvSpPr>
        <p:spPr>
          <a:xfrm>
            <a:off x="914400" y="2723400"/>
            <a:ext cx="9926515" cy="1411200"/>
          </a:xfrm>
        </p:spPr>
        <p:txBody>
          <a:bodyPr anchor="ctr">
            <a:noAutofit/>
          </a:bodyPr>
          <a:lstStyle>
            <a:lvl1pPr algn="ctr">
              <a:defRPr sz="5400">
                <a:solidFill>
                  <a:schemeClr val="tx1"/>
                </a:solidFill>
                <a:latin typeface="+mj-lt"/>
              </a:defRPr>
            </a:lvl1pPr>
          </a:lstStyle>
          <a:p>
            <a:endParaRPr lang="zh-TW" altLang="en-US" dirty="0"/>
          </a:p>
        </p:txBody>
      </p:sp>
      <p:sp>
        <p:nvSpPr>
          <p:cNvPr id="3" name="文字方塊 2">
            <a:extLst>
              <a:ext uri="{FF2B5EF4-FFF2-40B4-BE49-F238E27FC236}">
                <a16:creationId xmlns:a16="http://schemas.microsoft.com/office/drawing/2014/main" id="{B4D5523B-8E74-4476-B39A-65BF665413D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 name="文字方塊 3">
            <a:extLst>
              <a:ext uri="{FF2B5EF4-FFF2-40B4-BE49-F238E27FC236}">
                <a16:creationId xmlns:a16="http://schemas.microsoft.com/office/drawing/2014/main" id="{59EABD27-43A9-48B9-9A86-89F3BD61571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 name="文字方塊 4">
            <a:extLst>
              <a:ext uri="{FF2B5EF4-FFF2-40B4-BE49-F238E27FC236}">
                <a16:creationId xmlns:a16="http://schemas.microsoft.com/office/drawing/2014/main" id="{CF70C66D-C935-4833-A294-431CD011DCF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 name="文字方塊 5">
            <a:extLst>
              <a:ext uri="{FF2B5EF4-FFF2-40B4-BE49-F238E27FC236}">
                <a16:creationId xmlns:a16="http://schemas.microsoft.com/office/drawing/2014/main" id="{7679AE3D-B515-45E0-8068-799196B6D97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F3F3B29E-FEE5-4DDE-AC51-8F603DA5B93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FFB0CBF0-5286-4213-BCC5-BB3C16A9CBD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DDB4E3A8-5F65-4D6D-8D3C-72D3BF5B0E2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0" name="文字方塊 9">
            <a:extLst>
              <a:ext uri="{FF2B5EF4-FFF2-40B4-BE49-F238E27FC236}">
                <a16:creationId xmlns:a16="http://schemas.microsoft.com/office/drawing/2014/main" id="{3B5FDB62-F9EF-4DF9-AEC0-3754C095A12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1957147B-3EAE-485C-B25E-9AB453F47CB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4BD2AC8E-14E1-4147-BD57-20C4E0EDFB5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5DE6111B-19D3-4DFB-A391-4B698660A42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EF5D22DB-7CF3-4A68-BC06-3672B868311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5" name="文字方塊 14">
            <a:extLst>
              <a:ext uri="{FF2B5EF4-FFF2-40B4-BE49-F238E27FC236}">
                <a16:creationId xmlns:a16="http://schemas.microsoft.com/office/drawing/2014/main" id="{ACF8D928-0388-4ABD-BE8C-470602C6024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631FE1F0-3063-4219-BFDF-2B8A07A7A61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99069B8C-5773-491A-B766-0F7EB7C6BDE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DF28AF9E-22DB-4B9B-B585-ED246098FD5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0B173397-000C-433D-A536-5C6C43468D4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8AA056FB-0475-4DCC-97A2-A983771FDEC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4E77AD96-2A1E-48CB-8F98-F8269EFED86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918DB477-A3B7-4DA3-A79E-5632C0C064A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4737C79E-00B2-4375-8EB8-19F57B5FD7D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8AFB347B-92DE-47B5-9E9D-914F640B693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B9FC3BFF-C5C0-4668-A148-A3893D59E2E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D352B699-4BBB-4300-B847-9FEDDAD7E64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E91DA575-0B58-4C7A-9E69-4442AA15FDF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384AADA7-F2EF-4544-82DC-45DDA7A4F43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2B3A7C73-B7C0-4A2A-BCAC-E4999F7BAC0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F5305021-2516-4192-88FF-8A80E3182E0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BDC2FFE4-8777-408C-81D3-EA8B2AB6FF4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2459DCD3-7998-41FD-84A2-502B1A61C0F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3C54338D-251F-49F2-8A4B-84632DB6EE7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40B86084-0B60-4801-976E-40A913CBCEE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4081C88F-820F-44ED-9160-E510811EAAC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F4ED6347-2721-4946-AEC5-ED9D83B88B2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2B9AF368-F661-451C-B62A-C33EB8300C7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55FBDEDC-E681-4B80-BB0F-464544FEF2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31E417BA-C500-41FC-BBAE-2EABA0D6B1D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2B74D72A-8BE7-49AE-913C-C40C19A039B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B179CB35-EAB4-4FB1-8206-EE97828835B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DBFF9F55-3463-46C7-9A9C-62F695FCD73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AD15634B-3DAD-4871-9CDC-EC635B2AA44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7093CFD9-7BFB-4858-8469-14E53E6BC4F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5" name="文字方塊 44">
            <a:extLst>
              <a:ext uri="{FF2B5EF4-FFF2-40B4-BE49-F238E27FC236}">
                <a16:creationId xmlns:a16="http://schemas.microsoft.com/office/drawing/2014/main" id="{42765BBC-2FF4-4640-8E5B-75A5EC5B3FE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6" name="文字方塊 45">
            <a:extLst>
              <a:ext uri="{FF2B5EF4-FFF2-40B4-BE49-F238E27FC236}">
                <a16:creationId xmlns:a16="http://schemas.microsoft.com/office/drawing/2014/main" id="{0A3E6957-19BE-4D8C-9D89-27DF90C5E0C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75983E0F-5982-4568-8489-3BBB9B1C65A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D8AF34BE-1E2D-4769-B2F1-87E54BECB9E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A5E9E269-6BEB-4637-83EB-C4A562C9276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AA5275A7-E7A4-4B51-BFF5-AA70C8601A14}"/>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5C76944B-22E6-4728-998E-3F1D4F1A19E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0AD715AE-41DD-4615-A4D1-E69E48A5E49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785198D9-42B3-4FF2-8E89-E40D78BE024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C1F820DF-D704-4388-BD99-3FF196A33EB3}"/>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CD168486-10CD-420B-A643-4D6B6EDEE30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A1FBB043-8086-4DA5-94D5-C9E1562B593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1A1917C3-4A21-476B-8939-354417FE9C66}"/>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AACFC46B-31FA-42D9-91E4-B4C1BADF0E3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76DC7D8A-4C0F-4BF1-BB1D-C7DA8B216BF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2D37F8C6-0F7B-4FD4-9307-85B2A51D64E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5DA1CD3C-D7C5-4A99-B4E3-590CFABE5A4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9D891D7D-7EC7-4586-84F6-4271DC8B5AC1}"/>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文字方塊 62">
            <a:extLst>
              <a:ext uri="{FF2B5EF4-FFF2-40B4-BE49-F238E27FC236}">
                <a16:creationId xmlns:a16="http://schemas.microsoft.com/office/drawing/2014/main" id="{D4ADF950-2231-417D-9932-2A53E1E0BF1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4" name="文字方塊 63">
            <a:extLst>
              <a:ext uri="{FF2B5EF4-FFF2-40B4-BE49-F238E27FC236}">
                <a16:creationId xmlns:a16="http://schemas.microsoft.com/office/drawing/2014/main" id="{CB4E2652-CC8E-4C41-A84E-AE7A7BC90F6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CD7316EA-FF3A-46CA-8D29-831F73EA0CAE}"/>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文字方塊 65">
            <a:extLst>
              <a:ext uri="{FF2B5EF4-FFF2-40B4-BE49-F238E27FC236}">
                <a16:creationId xmlns:a16="http://schemas.microsoft.com/office/drawing/2014/main" id="{685E5383-0BB4-4F75-9564-457500094D1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7" name="文字方塊 66">
            <a:extLst>
              <a:ext uri="{FF2B5EF4-FFF2-40B4-BE49-F238E27FC236}">
                <a16:creationId xmlns:a16="http://schemas.microsoft.com/office/drawing/2014/main" id="{EA24372B-153F-4AD7-9C7F-C3EB7A0EC2A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567B3A2B-4791-4FF4-86AE-A19DA5ECFE2A}"/>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65263DB0-CC2D-4B9D-8F27-9AD23F73AF2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32D0D604-9FD7-416E-AAB6-8A88894C6A5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FCFDCC11-843D-448F-AF21-3048749F094B}"/>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A86CCE4F-A2BE-4C10-A1FC-6E7AC592784C}"/>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14108917-5F45-461E-B076-B38A6AB35417}"/>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B64D0BAB-0CA4-4209-A106-19E4652A1D79}"/>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CA550BA2-412C-4B4F-B805-DB1DC91B7C3F}"/>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62A83FFC-077D-4603-8848-CC291C6F22F2}"/>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01297C53-2EC2-4467-9F23-305548EC1AB5}"/>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EA339403-E820-4774-9403-2E50B2EB43B8}"/>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4BA8AED8-E6AF-4BCB-81FC-42717BD316BD}"/>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F8451E38-E5CD-4F86-8F55-641619B26380}"/>
              </a:ext>
            </a:extLst>
          </p:cNvPr>
          <p:cNvSpPr txBox="1"/>
          <p:nvPr userDrawn="1"/>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351494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5.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0.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5.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5.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14.png"/><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3.xml"/><Relationship Id="rId7" Type="http://schemas.openxmlformats.org/officeDocument/2006/relationships/image" Target="../media/image16.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image" Target="../media/image15.emf"/><Relationship Id="rId5" Type="http://schemas.openxmlformats.org/officeDocument/2006/relationships/theme" Target="../theme/theme7.xml"/><Relationship Id="rId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0"/>
            <a:ext cx="10972800" cy="1134535"/>
          </a:xfrm>
          <a:prstGeom prst="rect">
            <a:avLst/>
          </a:prstGeom>
        </p:spPr>
        <p:txBody>
          <a:bodyPr vert="horz" lIns="91440" tIns="45720" rIns="91440" bIns="45720" rtlCol="0" anchor="t">
            <a:normAutofit/>
          </a:bodyPr>
          <a:lstStyle/>
          <a:p>
            <a:r>
              <a:rPr lang="zh-TW" altLang="en-US"/>
              <a:t>按一下以編輯母片標題樣式</a:t>
            </a:r>
            <a:endParaRPr lang="en-US"/>
          </a:p>
        </p:txBody>
      </p:sp>
      <p:sp>
        <p:nvSpPr>
          <p:cNvPr id="10" name="Date Placeholder 3"/>
          <p:cNvSpPr>
            <a:spLocks noGrp="1"/>
          </p:cNvSpPr>
          <p:nvPr>
            <p:ph type="dt" sz="half" idx="2"/>
          </p:nvPr>
        </p:nvSpPr>
        <p:spPr>
          <a:xfrm>
            <a:off x="8932333" y="6278672"/>
            <a:ext cx="1236579" cy="365125"/>
          </a:xfrm>
          <a:prstGeom prst="rect">
            <a:avLst/>
          </a:prstGeom>
        </p:spPr>
        <p:txBody>
          <a:bodyPr vert="horz" lIns="91440" tIns="45720" rIns="91440" bIns="45720" rtlCol="0" anchor="ctr"/>
          <a:lstStyle>
            <a:lvl1pPr algn="l">
              <a:defRPr sz="800">
                <a:solidFill>
                  <a:schemeClr val="tx2"/>
                </a:solidFill>
              </a:defRPr>
            </a:lvl1pPr>
          </a:lstStyle>
          <a:p>
            <a:fld id="{7127210D-D206-42AA-A8F8-97FA16766B9B}" type="datetimeFigureOut">
              <a:rPr lang="zh-TW" altLang="en-US" smtClean="0"/>
              <a:t>2025/11/27</a:t>
            </a:fld>
            <a:endParaRPr lang="zh-TW" altLang="en-US"/>
          </a:p>
        </p:txBody>
      </p:sp>
      <p:sp>
        <p:nvSpPr>
          <p:cNvPr id="11" name="Footer Placeholder 4"/>
          <p:cNvSpPr>
            <a:spLocks noGrp="1"/>
          </p:cNvSpPr>
          <p:nvPr>
            <p:ph type="ftr" sz="quarter" idx="3"/>
          </p:nvPr>
        </p:nvSpPr>
        <p:spPr>
          <a:xfrm>
            <a:off x="4885267" y="6278672"/>
            <a:ext cx="4047067" cy="365125"/>
          </a:xfrm>
          <a:prstGeom prst="rect">
            <a:avLst/>
          </a:prstGeom>
        </p:spPr>
        <p:txBody>
          <a:bodyPr vert="horz" lIns="91440" tIns="45720" rIns="91440" bIns="45720" rtlCol="0" anchor="ctr"/>
          <a:lstStyle>
            <a:lvl1pPr algn="l">
              <a:defRPr sz="800">
                <a:solidFill>
                  <a:schemeClr val="tx2"/>
                </a:solidFill>
              </a:defRPr>
            </a:lvl1pPr>
          </a:lstStyle>
          <a:p>
            <a:endParaRPr lang="zh-TW" altLang="en-US"/>
          </a:p>
        </p:txBody>
      </p:sp>
      <p:sp>
        <p:nvSpPr>
          <p:cNvPr id="12" name="Slide Number Placeholder 5"/>
          <p:cNvSpPr>
            <a:spLocks noGrp="1"/>
          </p:cNvSpPr>
          <p:nvPr>
            <p:ph type="sldNum" sz="quarter" idx="4"/>
          </p:nvPr>
        </p:nvSpPr>
        <p:spPr>
          <a:xfrm>
            <a:off x="10168912" y="6278672"/>
            <a:ext cx="1413488" cy="365125"/>
          </a:xfrm>
          <a:prstGeom prst="rect">
            <a:avLst/>
          </a:prstGeom>
        </p:spPr>
        <p:txBody>
          <a:bodyPr vert="horz" lIns="91440" tIns="45720" rIns="91440" bIns="45720" rtlCol="0" anchor="ctr"/>
          <a:lstStyle>
            <a:lvl1pPr algn="r">
              <a:defRPr sz="800" b="1">
                <a:solidFill>
                  <a:schemeClr val="accent1"/>
                </a:solidFill>
              </a:defRPr>
            </a:lvl1pPr>
          </a:lstStyle>
          <a:p>
            <a:fld id="{F50D73FD-137C-48EE-A235-ECF710D23A26}" type="slidenum">
              <a:rPr lang="zh-TW" altLang="en-US" smtClean="0"/>
              <a:t>‹#›</a:t>
            </a:fld>
            <a:endParaRPr lang="zh-TW" altLang="en-US"/>
          </a:p>
        </p:txBody>
      </p:sp>
      <p:pic>
        <p:nvPicPr>
          <p:cNvPr id="13" name="Picture 12" descr="Logotype.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01137" y="6361223"/>
            <a:ext cx="1014375" cy="190561"/>
          </a:xfrm>
          <a:prstGeom prst="rect">
            <a:avLst/>
          </a:prstGeom>
        </p:spPr>
      </p:pic>
      <p:sp>
        <p:nvSpPr>
          <p:cNvPr id="14" name="Footer Placeholder 4"/>
          <p:cNvSpPr txBox="1">
            <a:spLocks/>
          </p:cNvSpPr>
          <p:nvPr/>
        </p:nvSpPr>
        <p:spPr>
          <a:xfrm>
            <a:off x="1921934" y="6273801"/>
            <a:ext cx="2150533"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b="1" dirty="0">
                <a:solidFill>
                  <a:srgbClr val="69BE28"/>
                </a:solidFill>
              </a:rPr>
              <a:t>INTERNAL USE</a:t>
            </a:r>
          </a:p>
        </p:txBody>
      </p:sp>
      <p:sp>
        <p:nvSpPr>
          <p:cNvPr id="9" name="Text Placeholder 2"/>
          <p:cNvSpPr>
            <a:spLocks noGrp="1"/>
          </p:cNvSpPr>
          <p:nvPr>
            <p:ph type="body" idx="1"/>
          </p:nvPr>
        </p:nvSpPr>
        <p:spPr>
          <a:xfrm>
            <a:off x="609600" y="1744134"/>
            <a:ext cx="10972800" cy="428948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3" name="MSIPCMContentMarking" descr="{&quot;HashCode&quot;:-1455149939,&quot;Placement&quot;:&quot;Header&quot;,&quot;Top&quot;:0.0,&quot;Left&quot;:866.206238,&quot;SlideWidth&quot;:960,&quot;SlideHeight&quot;:540}">
            <a:extLst>
              <a:ext uri="{FF2B5EF4-FFF2-40B4-BE49-F238E27FC236}">
                <a16:creationId xmlns:a16="http://schemas.microsoft.com/office/drawing/2014/main" id="{AC361AA8-D138-79A0-2101-77F07D53102F}"/>
              </a:ext>
            </a:extLst>
          </p:cNvPr>
          <p:cNvSpPr txBox="1"/>
          <p:nvPr userDrawn="1"/>
        </p:nvSpPr>
        <p:spPr>
          <a:xfrm>
            <a:off x="11000819" y="0"/>
            <a:ext cx="1191181" cy="296525"/>
          </a:xfrm>
          <a:prstGeom prst="rect">
            <a:avLst/>
          </a:prstGeom>
          <a:noFill/>
        </p:spPr>
        <p:txBody>
          <a:bodyPr vert="horz" wrap="square" lIns="0" tIns="0" rIns="0" bIns="0" rtlCol="0" anchor="ctr" anchorCtr="1">
            <a:spAutoFit/>
          </a:bodyPr>
          <a:lstStyle/>
          <a:p>
            <a:pPr algn="r">
              <a:spcBef>
                <a:spcPts val="0"/>
              </a:spcBef>
              <a:spcAft>
                <a:spcPts val="0"/>
              </a:spcAft>
            </a:pPr>
            <a:r>
              <a:rPr lang="en-US" altLang="zh-TW" sz="1200">
                <a:solidFill>
                  <a:srgbClr val="FF0000"/>
                </a:solidFill>
                <a:latin typeface="Calibri" panose="020F0502020204030204" pitchFamily="34" charset="0"/>
              </a:rPr>
              <a:t>Confidential B</a:t>
            </a:r>
            <a:endParaRPr lang="zh-TW" altLang="en-US" sz="1200">
              <a:solidFill>
                <a:srgbClr val="FF0000"/>
              </a:solidFill>
              <a:latin typeface="Calibri" panose="020F0502020204030204" pitchFamily="34" charset="0"/>
            </a:endParaRPr>
          </a:p>
        </p:txBody>
      </p:sp>
    </p:spTree>
    <p:extLst>
      <p:ext uri="{BB962C8B-B14F-4D97-AF65-F5344CB8AC3E}">
        <p14:creationId xmlns:p14="http://schemas.microsoft.com/office/powerpoint/2010/main" val="3532645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4090" r:id="rId14"/>
    <p:sldLayoutId id="2147484099" r:id="rId15"/>
    <p:sldLayoutId id="2147484100" r:id="rId16"/>
  </p:sldLayoutIdLst>
  <p:txStyles>
    <p:titleStyle>
      <a:lvl1pPr algn="ctr" defTabSz="457200" rtl="0" eaLnBrk="1" latinLnBrk="0" hangingPunct="1">
        <a:lnSpc>
          <a:spcPct val="80000"/>
        </a:lnSpc>
        <a:spcBef>
          <a:spcPct val="0"/>
        </a:spcBef>
        <a:buNone/>
        <a:defRPr sz="4400" b="1" kern="1200" spc="-150">
          <a:solidFill>
            <a:schemeClr val="accent1"/>
          </a:solidFill>
          <a:latin typeface="+mj-lt"/>
          <a:ea typeface="+mj-ea"/>
          <a:cs typeface="+mj-cs"/>
        </a:defRPr>
      </a:lvl1pPr>
    </p:titleStyle>
    <p:bodyStyle>
      <a:lvl1pPr marL="342900" indent="-342900" algn="l" defTabSz="457200" rtl="0" eaLnBrk="1" latinLnBrk="0" hangingPunct="1">
        <a:spcBef>
          <a:spcPct val="20000"/>
        </a:spcBef>
        <a:buClr>
          <a:schemeClr val="accent1"/>
        </a:buClr>
        <a:buFont typeface="Lucida Grande"/>
        <a:buChar char="▪"/>
        <a:defRPr sz="3200" kern="1200" spc="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spc="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Lucida Grande"/>
        <a:buChar char="▪"/>
        <a:defRPr sz="2400" kern="1200" spc="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spc="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Arial"/>
        <a:buChar char="▪"/>
        <a:defRPr sz="2000" kern="1200" spc="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15" name="文字版面配置區 14"/>
          <p:cNvSpPr>
            <a:spLocks noGrp="1"/>
          </p:cNvSpPr>
          <p:nvPr>
            <p:ph type="body" idx="1"/>
          </p:nvPr>
        </p:nvSpPr>
        <p:spPr>
          <a:xfrm>
            <a:off x="431800" y="1371369"/>
            <a:ext cx="10957984" cy="4745929"/>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grpSp>
        <p:nvGrpSpPr>
          <p:cNvPr id="4" name="群組 3"/>
          <p:cNvGrpSpPr/>
          <p:nvPr userDrawn="1"/>
        </p:nvGrpSpPr>
        <p:grpSpPr>
          <a:xfrm>
            <a:off x="431800" y="6347179"/>
            <a:ext cx="7964987" cy="367479"/>
            <a:chOff x="323850" y="4760384"/>
            <a:chExt cx="5973740" cy="275609"/>
          </a:xfrm>
        </p:grpSpPr>
        <p:sp>
          <p:nvSpPr>
            <p:cNvPr id="5" name="Footer Placeholder 3">
              <a:extLst>
                <a:ext uri="{FF2B5EF4-FFF2-40B4-BE49-F238E27FC236}">
                  <a16:creationId xmlns:a16="http://schemas.microsoft.com/office/drawing/2014/main" id="{996369C5-4144-4203-867D-86A1EF918D4D}"/>
                </a:ext>
              </a:extLst>
            </p:cNvPr>
            <p:cNvSpPr txBox="1">
              <a:spLocks/>
            </p:cNvSpPr>
            <p:nvPr userDrawn="1"/>
          </p:nvSpPr>
          <p:spPr>
            <a:xfrm>
              <a:off x="1170542" y="4854908"/>
              <a:ext cx="5127048" cy="181085"/>
            </a:xfrm>
            <a:prstGeom prst="rect">
              <a:avLst/>
            </a:prstGeom>
          </p:spPr>
          <p:txBody>
            <a:bodyPr vert="horz" lIns="0" tIns="0" rIns="0" bIns="0" rtlCol="0">
              <a:noAutofit/>
            </a:bodyPr>
            <a:lstStyle>
              <a:lvl1pPr marL="271463" indent="-271463" algn="l" defTabSz="914400" rtl="0" eaLnBrk="1" latinLnBrk="0" hangingPunct="1">
                <a:lnSpc>
                  <a:spcPct val="90000"/>
                </a:lnSpc>
                <a:spcBef>
                  <a:spcPts val="1200"/>
                </a:spcBef>
                <a:buFont typeface="Arial" panose="020B0604020202020204" pitchFamily="34" charset="0"/>
                <a:buChar char="•"/>
                <a:defRPr sz="2600" kern="1200">
                  <a:solidFill>
                    <a:schemeClr val="tx1"/>
                  </a:solidFill>
                  <a:latin typeface="+mn-lt"/>
                  <a:ea typeface="+mn-ea"/>
                  <a:cs typeface="+mn-cs"/>
                </a:defRPr>
              </a:lvl1pPr>
              <a:lvl2pPr marL="569913" indent="-112713" algn="l" defTabSz="914400" rtl="0" eaLnBrk="1" latinLnBrk="0" hangingPunct="1">
                <a:lnSpc>
                  <a:spcPct val="90000"/>
                </a:lnSpc>
                <a:spcBef>
                  <a:spcPts val="900"/>
                </a:spcBef>
                <a:buFont typeface="Calibri Light" panose="020F0302020204030204" pitchFamily="34" charset="0"/>
                <a:buChar char="–"/>
                <a:defRPr sz="900" kern="1200">
                  <a:solidFill>
                    <a:schemeClr val="tx1"/>
                  </a:solidFill>
                  <a:latin typeface="+mn-lt"/>
                  <a:ea typeface="+mn-ea"/>
                  <a:cs typeface="+mn-cs"/>
                </a:defRPr>
              </a:lvl2pPr>
              <a:lvl3pPr marL="1028700" indent="-120650" algn="l" defTabSz="914400" rtl="0" eaLnBrk="1" latinLnBrk="0" hangingPunct="1">
                <a:lnSpc>
                  <a:spcPct val="90000"/>
                </a:lnSpc>
                <a:spcBef>
                  <a:spcPts val="600"/>
                </a:spcBef>
                <a:buFont typeface="Arial" panose="020B0604020202020204" pitchFamily="34" charset="0"/>
                <a:buChar char="-"/>
                <a:defRPr sz="900" kern="1200">
                  <a:solidFill>
                    <a:schemeClr val="tx1"/>
                  </a:solidFill>
                  <a:latin typeface="+mn-lt"/>
                  <a:ea typeface="+mn-ea"/>
                  <a:cs typeface="+mn-cs"/>
                </a:defRPr>
              </a:lvl3pPr>
              <a:lvl4pPr marL="1484313" indent="-122238"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4pPr>
              <a:lvl5pPr marL="1943100" indent="-111125"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800" kern="1200" dirty="0">
                  <a:solidFill>
                    <a:schemeClr val="bg1">
                      <a:lumMod val="50000"/>
                    </a:schemeClr>
                  </a:solidFill>
                  <a:effectLst/>
                  <a:latin typeface="+mn-lt"/>
                  <a:ea typeface="+mn-ea"/>
                  <a:cs typeface="+mn-cs"/>
                </a:rPr>
                <a:t>MediaTek Proprietary and Confidential. © 2023 MediaTek Inc. All rights reserved.</a:t>
              </a:r>
              <a:endParaRPr lang="en-GB" sz="800" dirty="0">
                <a:solidFill>
                  <a:schemeClr val="bg1">
                    <a:lumMod val="50000"/>
                  </a:schemeClr>
                </a:solidFill>
                <a:latin typeface="+mn-lt"/>
              </a:endParaRPr>
            </a:p>
          </p:txBody>
        </p:sp>
        <p:pic>
          <p:nvPicPr>
            <p:cNvPr id="3" name="圖片 2"/>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23850" y="4760384"/>
              <a:ext cx="759123" cy="217106"/>
            </a:xfrm>
            <a:prstGeom prst="rect">
              <a:avLst/>
            </a:prstGeom>
          </p:spPr>
        </p:pic>
      </p:grpSp>
      <p:sp>
        <p:nvSpPr>
          <p:cNvPr id="7" name="MSIPCMContentMarking" descr="{&quot;HashCode&quot;:1986194136,&quot;Placement&quot;:&quot;Header&quot;,&quot;Top&quot;:0.0,&quot;Left&quot;:626.335144,&quot;SlideWidth&quot;:720,&quot;SlideHeight&quot;:405}">
            <a:extLst>
              <a:ext uri="{FF2B5EF4-FFF2-40B4-BE49-F238E27FC236}">
                <a16:creationId xmlns:a16="http://schemas.microsoft.com/office/drawing/2014/main" id="{078D77B1-083A-4E1B-AC32-4831176BA84B}"/>
              </a:ext>
            </a:extLst>
          </p:cNvPr>
          <p:cNvSpPr txBox="1"/>
          <p:nvPr userDrawn="1"/>
        </p:nvSpPr>
        <p:spPr>
          <a:xfrm>
            <a:off x="10605942" y="1"/>
            <a:ext cx="1586057" cy="395367"/>
          </a:xfrm>
          <a:prstGeom prst="rect">
            <a:avLst/>
          </a:prstGeom>
        </p:spPr>
        <p:txBody>
          <a:bodyPr vert="horz" wrap="square" lIns="0" tIns="0" rIns="0" bIns="0" rtlCol="0" anchor="ctr" anchorCtr="1">
            <a:noAutofit/>
          </a:bodyPr>
          <a:lstStyle/>
          <a:p>
            <a:pPr algn="r">
              <a:spcBef>
                <a:spcPts val="0"/>
              </a:spcBef>
              <a:spcAft>
                <a:spcPts val="0"/>
              </a:spcAft>
            </a:pPr>
            <a:r>
              <a:rPr lang="en-US" altLang="zh-TW" sz="1600">
                <a:solidFill>
                  <a:srgbClr val="FF0000"/>
                </a:solidFill>
                <a:latin typeface="Calibri" panose="020F0502020204030204" pitchFamily="34" charset="0"/>
              </a:rPr>
              <a:t>Confidential C</a:t>
            </a:r>
            <a:endParaRPr lang="zh-TW"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093222557"/>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4092" r:id="rId18"/>
    <p:sldLayoutId id="214748410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1219170" rtl="0" eaLnBrk="1" latinLnBrk="0" hangingPunct="1">
        <a:lnSpc>
          <a:spcPct val="100000"/>
        </a:lnSpc>
        <a:spcBef>
          <a:spcPct val="0"/>
        </a:spcBef>
        <a:buNone/>
        <a:defRPr sz="3733" b="1" u="none" kern="1200" baseline="0">
          <a:solidFill>
            <a:srgbClr val="F39A1E"/>
          </a:solidFill>
          <a:latin typeface="+mj-lt"/>
          <a:ea typeface="+mj-ea"/>
          <a:cs typeface="Arial"/>
        </a:defRPr>
      </a:lvl1pPr>
    </p:titleStyle>
    <p:bodyStyle>
      <a:lvl1pPr marL="361942" indent="-361942" algn="l" defTabSz="1219170" rtl="0" eaLnBrk="1" latinLnBrk="0" hangingPunct="1">
        <a:lnSpc>
          <a:spcPct val="90000"/>
        </a:lnSpc>
        <a:spcBef>
          <a:spcPts val="1600"/>
        </a:spcBef>
        <a:buFont typeface="Arial" panose="020B0604020202020204" pitchFamily="34" charset="0"/>
        <a:buChar char="•"/>
        <a:defRPr lang="zh-TW" altLang="en-US" sz="2667" b="1" kern="1200" baseline="0" dirty="0" smtClean="0">
          <a:solidFill>
            <a:schemeClr val="tx1"/>
          </a:solidFill>
          <a:latin typeface="+mj-lt"/>
          <a:ea typeface="+mn-ea"/>
          <a:cs typeface="Arial"/>
        </a:defRPr>
      </a:lvl1pPr>
      <a:lvl2pPr marL="1073124" indent="-478355" algn="l" defTabSz="1219170" rtl="0" eaLnBrk="1" latinLnBrk="0" hangingPunct="1">
        <a:lnSpc>
          <a:spcPct val="90000"/>
        </a:lnSpc>
        <a:spcBef>
          <a:spcPts val="1200"/>
        </a:spcBef>
        <a:buFont typeface="Calibri Light" panose="020F0302020204030204" pitchFamily="34" charset="0"/>
        <a:buChar char="–"/>
        <a:defRPr sz="2133" b="1" kern="1200" baseline="0">
          <a:solidFill>
            <a:schemeClr val="tx1"/>
          </a:solidFill>
          <a:latin typeface="+mj-lt"/>
          <a:ea typeface="+mn-ea"/>
          <a:cs typeface="Arial"/>
        </a:defRPr>
      </a:lvl2pPr>
      <a:lvl3pPr marL="1437181" indent="-232828" algn="l" defTabSz="1219170" rtl="0" eaLnBrk="1" latinLnBrk="0" hangingPunct="1">
        <a:lnSpc>
          <a:spcPct val="90000"/>
        </a:lnSpc>
        <a:spcBef>
          <a:spcPts val="800"/>
        </a:spcBef>
        <a:buFont typeface="Arial" panose="020B0604020202020204" pitchFamily="34" charset="0"/>
        <a:buChar char="-"/>
        <a:defRPr sz="1600" kern="1200" baseline="0">
          <a:solidFill>
            <a:schemeClr val="tx1"/>
          </a:solidFill>
          <a:latin typeface="+mj-lt"/>
          <a:ea typeface="+mn-ea"/>
          <a:cs typeface="Arial"/>
        </a:defRPr>
      </a:lvl3pPr>
      <a:lvl4pPr marL="1676358" indent="-237061" algn="l" defTabSz="1219170" rtl="0" eaLnBrk="1" latinLnBrk="0" hangingPunct="1">
        <a:lnSpc>
          <a:spcPct val="90000"/>
        </a:lnSpc>
        <a:spcBef>
          <a:spcPts val="667"/>
        </a:spcBef>
        <a:buFont typeface="Arial" panose="020B0604020202020204" pitchFamily="34" charset="0"/>
        <a:buChar char="•"/>
        <a:defRPr sz="1600" kern="1200" baseline="0">
          <a:solidFill>
            <a:schemeClr val="tx1"/>
          </a:solidFill>
          <a:latin typeface="+mj-lt"/>
          <a:ea typeface="+mn-ea"/>
          <a:cs typeface="Arial"/>
        </a:defRPr>
      </a:lvl4pPr>
      <a:lvl5pPr marL="1913419" indent="-237061" algn="l" defTabSz="1219170" rtl="0" eaLnBrk="1" latinLnBrk="0" hangingPunct="1">
        <a:lnSpc>
          <a:spcPct val="90000"/>
        </a:lnSpc>
        <a:spcBef>
          <a:spcPts val="667"/>
        </a:spcBef>
        <a:buFont typeface="Arial" panose="020B0604020202020204" pitchFamily="34" charset="0"/>
        <a:buChar char="-"/>
        <a:defRPr sz="1467" kern="1200" baseline="0">
          <a:solidFill>
            <a:schemeClr val="tx1"/>
          </a:solidFill>
          <a:latin typeface="+mj-lt"/>
          <a:ea typeface="+mn-ea"/>
          <a:cs typeface="Arial"/>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56">
          <p15:clr>
            <a:srgbClr val="F26B43"/>
          </p15:clr>
        </p15:guide>
        <p15:guide id="2" orient="horz" pos="383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972800" cy="1134535"/>
          </a:xfrm>
          <a:prstGeom prst="rect">
            <a:avLst/>
          </a:prstGeom>
        </p:spPr>
        <p:txBody>
          <a:bodyPr vert="horz" lIns="91440" tIns="45720" rIns="91440" bIns="45720" rtlCol="0" anchor="t">
            <a:normAutofit/>
          </a:bodyPr>
          <a:lstStyle/>
          <a:p>
            <a:r>
              <a:rPr lang="zh-TW" altLang="en-US"/>
              <a:t>按一下以編輯母片標題樣式</a:t>
            </a:r>
            <a:endParaRPr lang="en-US"/>
          </a:p>
        </p:txBody>
      </p:sp>
      <p:sp>
        <p:nvSpPr>
          <p:cNvPr id="10" name="Date Placeholder 3"/>
          <p:cNvSpPr>
            <a:spLocks noGrp="1"/>
          </p:cNvSpPr>
          <p:nvPr>
            <p:ph type="dt" sz="half" idx="2"/>
          </p:nvPr>
        </p:nvSpPr>
        <p:spPr>
          <a:xfrm>
            <a:off x="8932333" y="6278674"/>
            <a:ext cx="1236579" cy="365125"/>
          </a:xfrm>
          <a:prstGeom prst="rect">
            <a:avLst/>
          </a:prstGeom>
        </p:spPr>
        <p:txBody>
          <a:bodyPr vert="horz" lIns="91440" tIns="45720" rIns="91440" bIns="45720" rtlCol="0" anchor="ctr"/>
          <a:lstStyle>
            <a:lvl1pPr algn="l">
              <a:defRPr sz="800">
                <a:solidFill>
                  <a:schemeClr val="tx2"/>
                </a:solidFill>
              </a:defRPr>
            </a:lvl1pPr>
          </a:lstStyle>
          <a:p>
            <a:fld id="{1B7A18C9-D6F5-4557-A66D-121E2CA0B60E}" type="datetimeFigureOut">
              <a:rPr lang="en-US" smtClean="0">
                <a:solidFill>
                  <a:srgbClr val="999A94"/>
                </a:solidFill>
              </a:rPr>
              <a:pPr/>
              <a:t>11/27/2025</a:t>
            </a:fld>
            <a:endParaRPr lang="en-US">
              <a:solidFill>
                <a:srgbClr val="999A94"/>
              </a:solidFill>
            </a:endParaRPr>
          </a:p>
        </p:txBody>
      </p:sp>
      <p:sp>
        <p:nvSpPr>
          <p:cNvPr id="11" name="Footer Placeholder 4"/>
          <p:cNvSpPr>
            <a:spLocks noGrp="1"/>
          </p:cNvSpPr>
          <p:nvPr>
            <p:ph type="ftr" sz="quarter" idx="3"/>
          </p:nvPr>
        </p:nvSpPr>
        <p:spPr>
          <a:xfrm>
            <a:off x="4885268" y="6278674"/>
            <a:ext cx="4047067" cy="365125"/>
          </a:xfrm>
          <a:prstGeom prst="rect">
            <a:avLst/>
          </a:prstGeom>
        </p:spPr>
        <p:txBody>
          <a:bodyPr vert="horz" lIns="91440" tIns="45720" rIns="91440" bIns="45720" rtlCol="0" anchor="ctr"/>
          <a:lstStyle>
            <a:lvl1pPr algn="l">
              <a:defRPr sz="800">
                <a:solidFill>
                  <a:schemeClr val="tx2"/>
                </a:solidFill>
              </a:defRPr>
            </a:lvl1pPr>
          </a:lstStyle>
          <a:p>
            <a:endParaRPr lang="en-US">
              <a:solidFill>
                <a:srgbClr val="999A94"/>
              </a:solidFill>
            </a:endParaRPr>
          </a:p>
        </p:txBody>
      </p:sp>
      <p:sp>
        <p:nvSpPr>
          <p:cNvPr id="12" name="Slide Number Placeholder 5"/>
          <p:cNvSpPr>
            <a:spLocks noGrp="1"/>
          </p:cNvSpPr>
          <p:nvPr>
            <p:ph type="sldNum" sz="quarter" idx="4"/>
          </p:nvPr>
        </p:nvSpPr>
        <p:spPr>
          <a:xfrm>
            <a:off x="10168912" y="6278674"/>
            <a:ext cx="1413488" cy="365125"/>
          </a:xfrm>
          <a:prstGeom prst="rect">
            <a:avLst/>
          </a:prstGeom>
        </p:spPr>
        <p:txBody>
          <a:bodyPr vert="horz" lIns="91440" tIns="45720" rIns="91440" bIns="45720" rtlCol="0" anchor="ctr"/>
          <a:lstStyle>
            <a:lvl1pPr algn="r">
              <a:defRPr sz="800" b="1">
                <a:solidFill>
                  <a:schemeClr val="accent1"/>
                </a:solidFill>
              </a:defRPr>
            </a:lvl1pPr>
          </a:lstStyle>
          <a:p>
            <a:fld id="{9E2D6E80-90F3-4090-8066-09208A264008}" type="slidenum">
              <a:rPr lang="en-US" smtClean="0">
                <a:solidFill>
                  <a:srgbClr val="F39A1E"/>
                </a:solidFill>
              </a:rPr>
              <a:pPr/>
              <a:t>‹#›</a:t>
            </a:fld>
            <a:endParaRPr lang="en-US">
              <a:solidFill>
                <a:srgbClr val="F39A1E"/>
              </a:solidFill>
            </a:endParaRPr>
          </a:p>
        </p:txBody>
      </p:sp>
      <p:pic>
        <p:nvPicPr>
          <p:cNvPr id="13" name="Picture 12" descr="Logotype.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01139" y="6361225"/>
            <a:ext cx="1014375" cy="190561"/>
          </a:xfrm>
          <a:prstGeom prst="rect">
            <a:avLst/>
          </a:prstGeom>
        </p:spPr>
      </p:pic>
      <p:sp>
        <p:nvSpPr>
          <p:cNvPr id="14" name="Footer Placeholder 4"/>
          <p:cNvSpPr txBox="1">
            <a:spLocks/>
          </p:cNvSpPr>
          <p:nvPr/>
        </p:nvSpPr>
        <p:spPr>
          <a:xfrm>
            <a:off x="1921935" y="6273803"/>
            <a:ext cx="2150533"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800" b="1" dirty="0">
                <a:solidFill>
                  <a:srgbClr val="00A1DE"/>
                </a:solidFill>
              </a:rPr>
              <a:t>CONFIDENTIAL B</a:t>
            </a:r>
          </a:p>
        </p:txBody>
      </p:sp>
      <p:sp>
        <p:nvSpPr>
          <p:cNvPr id="15" name="Text Placeholder 2"/>
          <p:cNvSpPr>
            <a:spLocks noGrp="1"/>
          </p:cNvSpPr>
          <p:nvPr>
            <p:ph type="body" idx="1"/>
          </p:nvPr>
        </p:nvSpPr>
        <p:spPr>
          <a:xfrm>
            <a:off x="609600" y="1744137"/>
            <a:ext cx="10972800" cy="428948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3" name="MSIPCMContentMarking" descr="{&quot;HashCode&quot;:1986194136,&quot;Placement&quot;:&quot;Header&quot;,&quot;Top&quot;:0.0,&quot;Left&quot;:626.335144,&quot;SlideWidth&quot;:720,&quot;SlideHeight&quot;:405}">
            <a:extLst>
              <a:ext uri="{FF2B5EF4-FFF2-40B4-BE49-F238E27FC236}">
                <a16:creationId xmlns:a16="http://schemas.microsoft.com/office/drawing/2014/main" id="{08E651FE-08BC-8CDD-619C-C9543F51140D}"/>
              </a:ext>
            </a:extLst>
          </p:cNvPr>
          <p:cNvSpPr txBox="1"/>
          <p:nvPr userDrawn="1"/>
        </p:nvSpPr>
        <p:spPr>
          <a:xfrm>
            <a:off x="10605942" y="74574"/>
            <a:ext cx="1586057" cy="246221"/>
          </a:xfrm>
          <a:prstGeom prst="rect">
            <a:avLst/>
          </a:prstGeom>
          <a:noFill/>
        </p:spPr>
        <p:txBody>
          <a:bodyPr vert="horz" wrap="square" lIns="0" tIns="0" rIns="0" bIns="0" rtlCol="0" anchor="ctr" anchorCtr="1">
            <a:spAutoFit/>
          </a:bodyPr>
          <a:lstStyle/>
          <a:p>
            <a:pPr algn="r">
              <a:spcBef>
                <a:spcPts val="0"/>
              </a:spcBef>
              <a:spcAft>
                <a:spcPts val="0"/>
              </a:spcAft>
            </a:pPr>
            <a:r>
              <a:rPr lang="en-US" sz="1600">
                <a:solidFill>
                  <a:srgbClr val="FF0000"/>
                </a:solidFill>
                <a:latin typeface="Calibri" panose="020F0502020204030204" pitchFamily="34" charset="0"/>
              </a:rPr>
              <a:t>Confidential C</a:t>
            </a:r>
          </a:p>
        </p:txBody>
      </p:sp>
    </p:spTree>
    <p:extLst>
      <p:ext uri="{BB962C8B-B14F-4D97-AF65-F5344CB8AC3E}">
        <p14:creationId xmlns:p14="http://schemas.microsoft.com/office/powerpoint/2010/main" val="2839010691"/>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Lst>
  <p:txStyles>
    <p:titleStyle>
      <a:lvl1pPr algn="ctr" defTabSz="457189" rtl="0" eaLnBrk="1" latinLnBrk="0" hangingPunct="1">
        <a:lnSpc>
          <a:spcPct val="80000"/>
        </a:lnSpc>
        <a:spcBef>
          <a:spcPct val="0"/>
        </a:spcBef>
        <a:buNone/>
        <a:defRPr sz="4400" b="1" kern="1200" spc="-151">
          <a:solidFill>
            <a:schemeClr val="accent1"/>
          </a:solidFill>
          <a:latin typeface="+mj-lt"/>
          <a:ea typeface="+mj-ea"/>
          <a:cs typeface="+mj-cs"/>
        </a:defRPr>
      </a:lvl1pPr>
    </p:titleStyle>
    <p:bodyStyle>
      <a:lvl1pPr marL="342891" indent="-342891" algn="l" defTabSz="457189" rtl="0" eaLnBrk="1" latinLnBrk="0" hangingPunct="1">
        <a:spcBef>
          <a:spcPct val="20000"/>
        </a:spcBef>
        <a:buClr>
          <a:schemeClr val="accent1"/>
        </a:buClr>
        <a:buFont typeface="Lucida Grande"/>
        <a:buChar char="▪"/>
        <a:defRPr sz="3200" kern="1200" spc="0">
          <a:solidFill>
            <a:schemeClr val="tx1"/>
          </a:solidFill>
          <a:latin typeface="+mn-lt"/>
          <a:ea typeface="+mn-ea"/>
          <a:cs typeface="+mn-cs"/>
        </a:defRPr>
      </a:lvl1pPr>
      <a:lvl2pPr marL="742932" indent="-285744" algn="l" defTabSz="457189" rtl="0" eaLnBrk="1" latinLnBrk="0" hangingPunct="1">
        <a:spcBef>
          <a:spcPct val="20000"/>
        </a:spcBef>
        <a:buSzPct val="100000"/>
        <a:buFont typeface="Lucida Grande"/>
        <a:buChar char="•"/>
        <a:defRPr sz="2800" kern="1200" spc="0">
          <a:solidFill>
            <a:schemeClr val="tx1"/>
          </a:solidFill>
          <a:latin typeface="+mn-lt"/>
          <a:ea typeface="+mn-ea"/>
          <a:cs typeface="+mn-cs"/>
        </a:defRPr>
      </a:lvl2pPr>
      <a:lvl3pPr marL="1142971" indent="-228594" algn="l" defTabSz="457189" rtl="0" eaLnBrk="1" latinLnBrk="0" hangingPunct="1">
        <a:spcBef>
          <a:spcPct val="20000"/>
        </a:spcBef>
        <a:buClr>
          <a:schemeClr val="accent1"/>
        </a:buClr>
        <a:buFont typeface="Lucida Grande"/>
        <a:buChar char="▪"/>
        <a:defRPr sz="2400" kern="1200" spc="0">
          <a:solidFill>
            <a:schemeClr val="tx1"/>
          </a:solidFill>
          <a:latin typeface="+mn-lt"/>
          <a:ea typeface="+mn-ea"/>
          <a:cs typeface="+mn-cs"/>
        </a:defRPr>
      </a:lvl3pPr>
      <a:lvl4pPr marL="1600160" indent="-228594" algn="l" defTabSz="457189" rtl="0" eaLnBrk="1" latinLnBrk="0" hangingPunct="1">
        <a:spcBef>
          <a:spcPct val="20000"/>
        </a:spcBef>
        <a:buClrTx/>
        <a:buFont typeface="Arial"/>
        <a:buChar char="•"/>
        <a:defRPr sz="2000" kern="1200" spc="0">
          <a:solidFill>
            <a:schemeClr val="tx1"/>
          </a:solidFill>
          <a:latin typeface="+mn-lt"/>
          <a:ea typeface="+mn-ea"/>
          <a:cs typeface="+mn-cs"/>
        </a:defRPr>
      </a:lvl4pPr>
      <a:lvl5pPr marL="2057349" indent="-228594" algn="l" defTabSz="457189" rtl="0" eaLnBrk="1" latinLnBrk="0" hangingPunct="1">
        <a:spcBef>
          <a:spcPct val="20000"/>
        </a:spcBef>
        <a:buClr>
          <a:schemeClr val="accent1"/>
        </a:buClr>
        <a:buFont typeface="Arial"/>
        <a:buChar char="▪"/>
        <a:defRPr sz="2000" kern="1200" spc="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972800" cy="1134535"/>
          </a:xfrm>
          <a:prstGeom prst="rect">
            <a:avLst/>
          </a:prstGeom>
        </p:spPr>
        <p:txBody>
          <a:bodyPr vert="horz" lIns="91440" tIns="45720" rIns="91440" bIns="45720" rtlCol="0" anchor="t">
            <a:normAutofit/>
          </a:bodyPr>
          <a:lstStyle/>
          <a:p>
            <a:r>
              <a:rPr lang="zh-TW" altLang="en-US"/>
              <a:t>按一下以編輯母片標題樣式</a:t>
            </a:r>
            <a:endParaRPr lang="en-US"/>
          </a:p>
        </p:txBody>
      </p:sp>
      <p:sp>
        <p:nvSpPr>
          <p:cNvPr id="10" name="Date Placeholder 3"/>
          <p:cNvSpPr>
            <a:spLocks noGrp="1"/>
          </p:cNvSpPr>
          <p:nvPr>
            <p:ph type="dt" sz="half" idx="2"/>
          </p:nvPr>
        </p:nvSpPr>
        <p:spPr>
          <a:xfrm>
            <a:off x="8932333" y="6278674"/>
            <a:ext cx="1236579" cy="365125"/>
          </a:xfrm>
          <a:prstGeom prst="rect">
            <a:avLst/>
          </a:prstGeom>
        </p:spPr>
        <p:txBody>
          <a:bodyPr vert="horz" lIns="91440" tIns="45720" rIns="91440" bIns="45720" rtlCol="0" anchor="ctr"/>
          <a:lstStyle>
            <a:lvl1pPr algn="l">
              <a:defRPr sz="600">
                <a:solidFill>
                  <a:schemeClr val="tx2"/>
                </a:solidFill>
              </a:defRPr>
            </a:lvl1pPr>
          </a:lstStyle>
          <a:p>
            <a:fld id="{39151D1A-1B13-4F31-986A-BB973F23B62A}" type="datetimeFigureOut">
              <a:rPr lang="en-US" smtClean="0">
                <a:solidFill>
                  <a:srgbClr val="999A94"/>
                </a:solidFill>
              </a:rPr>
              <a:pPr/>
              <a:t>11/27/2025</a:t>
            </a:fld>
            <a:endParaRPr lang="en-US">
              <a:solidFill>
                <a:srgbClr val="999A94"/>
              </a:solidFill>
            </a:endParaRPr>
          </a:p>
        </p:txBody>
      </p:sp>
      <p:sp>
        <p:nvSpPr>
          <p:cNvPr id="11" name="Footer Placeholder 4"/>
          <p:cNvSpPr>
            <a:spLocks noGrp="1"/>
          </p:cNvSpPr>
          <p:nvPr>
            <p:ph type="ftr" sz="quarter" idx="3"/>
          </p:nvPr>
        </p:nvSpPr>
        <p:spPr>
          <a:xfrm>
            <a:off x="4885268" y="6278674"/>
            <a:ext cx="4047067" cy="365125"/>
          </a:xfrm>
          <a:prstGeom prst="rect">
            <a:avLst/>
          </a:prstGeom>
        </p:spPr>
        <p:txBody>
          <a:bodyPr vert="horz" lIns="91440" tIns="45720" rIns="91440" bIns="45720" rtlCol="0" anchor="ctr"/>
          <a:lstStyle>
            <a:lvl1pPr algn="l">
              <a:defRPr sz="600">
                <a:solidFill>
                  <a:schemeClr val="tx2"/>
                </a:solidFill>
              </a:defRPr>
            </a:lvl1pPr>
          </a:lstStyle>
          <a:p>
            <a:endParaRPr lang="en-US">
              <a:solidFill>
                <a:srgbClr val="999A94"/>
              </a:solidFill>
            </a:endParaRPr>
          </a:p>
        </p:txBody>
      </p:sp>
      <p:sp>
        <p:nvSpPr>
          <p:cNvPr id="12" name="Slide Number Placeholder 5"/>
          <p:cNvSpPr>
            <a:spLocks noGrp="1"/>
          </p:cNvSpPr>
          <p:nvPr>
            <p:ph type="sldNum" sz="quarter" idx="4"/>
          </p:nvPr>
        </p:nvSpPr>
        <p:spPr>
          <a:xfrm>
            <a:off x="10168912" y="6278674"/>
            <a:ext cx="1413488" cy="365125"/>
          </a:xfrm>
          <a:prstGeom prst="rect">
            <a:avLst/>
          </a:prstGeom>
        </p:spPr>
        <p:txBody>
          <a:bodyPr vert="horz" lIns="91440" tIns="45720" rIns="91440" bIns="45720" rtlCol="0" anchor="ctr"/>
          <a:lstStyle>
            <a:lvl1pPr algn="r">
              <a:defRPr sz="600" b="1">
                <a:solidFill>
                  <a:schemeClr val="accent1"/>
                </a:solidFill>
              </a:defRPr>
            </a:lvl1pPr>
          </a:lstStyle>
          <a:p>
            <a:fld id="{5CA9EE78-1740-42E9-A520-0B58BBDE81A4}" type="slidenum">
              <a:rPr lang="en-US" smtClean="0">
                <a:solidFill>
                  <a:srgbClr val="F39A1E"/>
                </a:solidFill>
              </a:rPr>
              <a:pPr/>
              <a:t>‹#›</a:t>
            </a:fld>
            <a:endParaRPr lang="en-US">
              <a:solidFill>
                <a:srgbClr val="F39A1E"/>
              </a:solidFill>
            </a:endParaRPr>
          </a:p>
        </p:txBody>
      </p:sp>
      <p:pic>
        <p:nvPicPr>
          <p:cNvPr id="13" name="Picture 12" descr="Logotype.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1139" y="6361225"/>
            <a:ext cx="1014375" cy="190561"/>
          </a:xfrm>
          <a:prstGeom prst="rect">
            <a:avLst/>
          </a:prstGeom>
        </p:spPr>
      </p:pic>
      <p:sp>
        <p:nvSpPr>
          <p:cNvPr id="14" name="Footer Placeholder 4"/>
          <p:cNvSpPr txBox="1">
            <a:spLocks/>
          </p:cNvSpPr>
          <p:nvPr/>
        </p:nvSpPr>
        <p:spPr>
          <a:xfrm>
            <a:off x="1921935" y="6273803"/>
            <a:ext cx="2150533" cy="365125"/>
          </a:xfrm>
          <a:prstGeom prst="rect">
            <a:avLst/>
          </a:prstGeom>
        </p:spPr>
        <p:txBody>
          <a:bodyPr vert="horz" lIns="68580" tIns="34291" rIns="68580" bIns="34291" rtlCol="0"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600" b="1" dirty="0">
                <a:solidFill>
                  <a:srgbClr val="69BE28"/>
                </a:solidFill>
              </a:rPr>
              <a:t>INTERNAL USE</a:t>
            </a:r>
          </a:p>
        </p:txBody>
      </p:sp>
      <p:sp>
        <p:nvSpPr>
          <p:cNvPr id="9" name="Text Placeholder 2"/>
          <p:cNvSpPr>
            <a:spLocks noGrp="1"/>
          </p:cNvSpPr>
          <p:nvPr>
            <p:ph type="body" idx="1"/>
          </p:nvPr>
        </p:nvSpPr>
        <p:spPr>
          <a:xfrm>
            <a:off x="609600" y="1744137"/>
            <a:ext cx="10972800" cy="4289481"/>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3" name="MSIPCMContentMarking" descr="{&quot;HashCode&quot;:1986194136,&quot;Placement&quot;:&quot;Header&quot;,&quot;Top&quot;:0.0,&quot;Left&quot;:626.335144,&quot;SlideWidth&quot;:720,&quot;SlideHeight&quot;:405}">
            <a:extLst>
              <a:ext uri="{FF2B5EF4-FFF2-40B4-BE49-F238E27FC236}">
                <a16:creationId xmlns:a16="http://schemas.microsoft.com/office/drawing/2014/main" id="{2C07AE94-C0EB-7742-D118-85E1D328C68D}"/>
              </a:ext>
            </a:extLst>
          </p:cNvPr>
          <p:cNvSpPr txBox="1"/>
          <p:nvPr userDrawn="1"/>
        </p:nvSpPr>
        <p:spPr>
          <a:xfrm>
            <a:off x="10605942" y="74574"/>
            <a:ext cx="1586057" cy="246221"/>
          </a:xfrm>
          <a:prstGeom prst="rect">
            <a:avLst/>
          </a:prstGeom>
          <a:noFill/>
        </p:spPr>
        <p:txBody>
          <a:bodyPr vert="horz" wrap="square" lIns="0" tIns="0" rIns="0" bIns="0" rtlCol="0" anchor="ctr" anchorCtr="1">
            <a:spAutoFit/>
          </a:bodyPr>
          <a:lstStyle/>
          <a:p>
            <a:pPr algn="r">
              <a:spcBef>
                <a:spcPts val="0"/>
              </a:spcBef>
              <a:spcAft>
                <a:spcPts val="0"/>
              </a:spcAft>
            </a:pPr>
            <a:r>
              <a:rPr lang="en-US" sz="1600">
                <a:solidFill>
                  <a:srgbClr val="FF0000"/>
                </a:solidFill>
                <a:latin typeface="Calibri" panose="020F0502020204030204" pitchFamily="34" charset="0"/>
              </a:rPr>
              <a:t>Confidential C</a:t>
            </a:r>
          </a:p>
        </p:txBody>
      </p:sp>
    </p:spTree>
    <p:extLst>
      <p:ext uri="{BB962C8B-B14F-4D97-AF65-F5344CB8AC3E}">
        <p14:creationId xmlns:p14="http://schemas.microsoft.com/office/powerpoint/2010/main" val="3519924401"/>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Lst>
  <p:txStyles>
    <p:titleStyle>
      <a:lvl1pPr algn="ctr" defTabSz="342891" rtl="0" eaLnBrk="1" latinLnBrk="0" hangingPunct="1">
        <a:lnSpc>
          <a:spcPct val="80000"/>
        </a:lnSpc>
        <a:spcBef>
          <a:spcPct val="0"/>
        </a:spcBef>
        <a:buNone/>
        <a:defRPr sz="3300" b="1" kern="1200" spc="-113">
          <a:solidFill>
            <a:schemeClr val="accent1"/>
          </a:solidFill>
          <a:latin typeface="+mj-lt"/>
          <a:ea typeface="+mj-ea"/>
          <a:cs typeface="+mj-cs"/>
        </a:defRPr>
      </a:lvl1pPr>
    </p:titleStyle>
    <p:bodyStyle>
      <a:lvl1pPr marL="257168" indent="-257168" algn="l" defTabSz="342891" rtl="0" eaLnBrk="1" latinLnBrk="0" hangingPunct="1">
        <a:spcBef>
          <a:spcPct val="20000"/>
        </a:spcBef>
        <a:buClr>
          <a:schemeClr val="accent1"/>
        </a:buClr>
        <a:buFont typeface="Lucida Grande"/>
        <a:buChar char="▪"/>
        <a:defRPr sz="2400" kern="1200" spc="0">
          <a:solidFill>
            <a:schemeClr val="tx1"/>
          </a:solidFill>
          <a:latin typeface="+mn-lt"/>
          <a:ea typeface="+mn-ea"/>
          <a:cs typeface="+mn-cs"/>
        </a:defRPr>
      </a:lvl1pPr>
      <a:lvl2pPr marL="557199" indent="-214308" algn="l" defTabSz="342891" rtl="0" eaLnBrk="1" latinLnBrk="0" hangingPunct="1">
        <a:spcBef>
          <a:spcPct val="20000"/>
        </a:spcBef>
        <a:buFont typeface="Arial"/>
        <a:buChar char="•"/>
        <a:defRPr sz="2100" kern="1200" spc="0">
          <a:solidFill>
            <a:schemeClr val="tx1"/>
          </a:solidFill>
          <a:latin typeface="+mn-lt"/>
          <a:ea typeface="+mn-ea"/>
          <a:cs typeface="+mn-cs"/>
        </a:defRPr>
      </a:lvl2pPr>
      <a:lvl3pPr marL="857229" indent="-171446" algn="l" defTabSz="342891" rtl="0" eaLnBrk="1" latinLnBrk="0" hangingPunct="1">
        <a:spcBef>
          <a:spcPct val="20000"/>
        </a:spcBef>
        <a:buClr>
          <a:schemeClr val="accent1"/>
        </a:buClr>
        <a:buFont typeface="Lucida Grande"/>
        <a:buChar char="▪"/>
        <a:defRPr sz="1800" kern="1200" spc="0">
          <a:solidFill>
            <a:schemeClr val="tx1"/>
          </a:solidFill>
          <a:latin typeface="+mn-lt"/>
          <a:ea typeface="+mn-ea"/>
          <a:cs typeface="+mn-cs"/>
        </a:defRPr>
      </a:lvl3pPr>
      <a:lvl4pPr marL="1200121" indent="-171446" algn="l" defTabSz="342891" rtl="0" eaLnBrk="1" latinLnBrk="0" hangingPunct="1">
        <a:spcBef>
          <a:spcPct val="20000"/>
        </a:spcBef>
        <a:buFont typeface="Arial"/>
        <a:buChar char="•"/>
        <a:defRPr sz="1500" kern="1200" spc="0">
          <a:solidFill>
            <a:schemeClr val="tx1"/>
          </a:solidFill>
          <a:latin typeface="+mn-lt"/>
          <a:ea typeface="+mn-ea"/>
          <a:cs typeface="+mn-cs"/>
        </a:defRPr>
      </a:lvl4pPr>
      <a:lvl5pPr marL="1543012" indent="-171446" algn="l" defTabSz="342891" rtl="0" eaLnBrk="1" latinLnBrk="0" hangingPunct="1">
        <a:spcBef>
          <a:spcPct val="20000"/>
        </a:spcBef>
        <a:buClr>
          <a:schemeClr val="accent1"/>
        </a:buClr>
        <a:buFont typeface="Arial"/>
        <a:buChar char="▪"/>
        <a:defRPr sz="1500" kern="1200" spc="0">
          <a:solidFill>
            <a:schemeClr val="tx1"/>
          </a:solidFill>
          <a:latin typeface="+mn-lt"/>
          <a:ea typeface="+mn-ea"/>
          <a:cs typeface="+mn-cs"/>
        </a:defRPr>
      </a:lvl5pPr>
      <a:lvl6pPr marL="1885904" indent="-171446" algn="l" defTabSz="342891"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1"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1" rtl="0" eaLnBrk="1" latinLnBrk="0" hangingPunct="1">
        <a:spcBef>
          <a:spcPct val="20000"/>
        </a:spcBef>
        <a:buFont typeface="Arial"/>
        <a:buChar char="•"/>
        <a:defRPr sz="1500" kern="1200">
          <a:solidFill>
            <a:schemeClr val="tx1"/>
          </a:solidFill>
          <a:latin typeface="+mn-lt"/>
          <a:ea typeface="+mn-ea"/>
          <a:cs typeface="+mn-cs"/>
        </a:defRPr>
      </a:lvl8pPr>
      <a:lvl9pPr marL="2914578" indent="-171446" algn="l" defTabSz="342891"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1" rtl="0" eaLnBrk="1" latinLnBrk="0" hangingPunct="1">
        <a:defRPr sz="1351" kern="1200">
          <a:solidFill>
            <a:schemeClr val="tx1"/>
          </a:solidFill>
          <a:latin typeface="+mn-lt"/>
          <a:ea typeface="+mn-ea"/>
          <a:cs typeface="+mn-cs"/>
        </a:defRPr>
      </a:lvl1pPr>
      <a:lvl2pPr marL="342891" algn="l" defTabSz="342891" rtl="0" eaLnBrk="1" latinLnBrk="0" hangingPunct="1">
        <a:defRPr sz="1351" kern="1200">
          <a:solidFill>
            <a:schemeClr val="tx1"/>
          </a:solidFill>
          <a:latin typeface="+mn-lt"/>
          <a:ea typeface="+mn-ea"/>
          <a:cs typeface="+mn-cs"/>
        </a:defRPr>
      </a:lvl2pPr>
      <a:lvl3pPr marL="685783" algn="l" defTabSz="342891" rtl="0" eaLnBrk="1" latinLnBrk="0" hangingPunct="1">
        <a:defRPr sz="1351" kern="1200">
          <a:solidFill>
            <a:schemeClr val="tx1"/>
          </a:solidFill>
          <a:latin typeface="+mn-lt"/>
          <a:ea typeface="+mn-ea"/>
          <a:cs typeface="+mn-cs"/>
        </a:defRPr>
      </a:lvl3pPr>
      <a:lvl4pPr marL="1028674" algn="l" defTabSz="342891" rtl="0" eaLnBrk="1" latinLnBrk="0" hangingPunct="1">
        <a:defRPr sz="1351" kern="1200">
          <a:solidFill>
            <a:schemeClr val="tx1"/>
          </a:solidFill>
          <a:latin typeface="+mn-lt"/>
          <a:ea typeface="+mn-ea"/>
          <a:cs typeface="+mn-cs"/>
        </a:defRPr>
      </a:lvl4pPr>
      <a:lvl5pPr marL="1371566" algn="l" defTabSz="342891" rtl="0" eaLnBrk="1" latinLnBrk="0" hangingPunct="1">
        <a:defRPr sz="1351" kern="1200">
          <a:solidFill>
            <a:schemeClr val="tx1"/>
          </a:solidFill>
          <a:latin typeface="+mn-lt"/>
          <a:ea typeface="+mn-ea"/>
          <a:cs typeface="+mn-cs"/>
        </a:defRPr>
      </a:lvl5pPr>
      <a:lvl6pPr marL="1714457" algn="l" defTabSz="342891" rtl="0" eaLnBrk="1" latinLnBrk="0" hangingPunct="1">
        <a:defRPr sz="1351" kern="1200">
          <a:solidFill>
            <a:schemeClr val="tx1"/>
          </a:solidFill>
          <a:latin typeface="+mn-lt"/>
          <a:ea typeface="+mn-ea"/>
          <a:cs typeface="+mn-cs"/>
        </a:defRPr>
      </a:lvl6pPr>
      <a:lvl7pPr marL="2057349" algn="l" defTabSz="342891" rtl="0" eaLnBrk="1" latinLnBrk="0" hangingPunct="1">
        <a:defRPr sz="1351" kern="1200">
          <a:solidFill>
            <a:schemeClr val="tx1"/>
          </a:solidFill>
          <a:latin typeface="+mn-lt"/>
          <a:ea typeface="+mn-ea"/>
          <a:cs typeface="+mn-cs"/>
        </a:defRPr>
      </a:lvl7pPr>
      <a:lvl8pPr marL="2400240" algn="l" defTabSz="342891" rtl="0" eaLnBrk="1" latinLnBrk="0" hangingPunct="1">
        <a:defRPr sz="1351" kern="1200">
          <a:solidFill>
            <a:schemeClr val="tx1"/>
          </a:solidFill>
          <a:latin typeface="+mn-lt"/>
          <a:ea typeface="+mn-ea"/>
          <a:cs typeface="+mn-cs"/>
        </a:defRPr>
      </a:lvl8pPr>
      <a:lvl9pPr marL="2743131" algn="l" defTabSz="342891" rtl="0" eaLnBrk="1" latinLnBrk="0" hangingPunct="1">
        <a:defRPr sz="135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389786" y="6491916"/>
            <a:ext cx="370415" cy="144000"/>
          </a:xfrm>
          <a:prstGeom prst="rect">
            <a:avLst/>
          </a:prstGeom>
        </p:spPr>
        <p:txBody>
          <a:bodyPr vert="horz" lIns="0" tIns="0" rIns="0" bIns="0" rtlCol="0" anchor="ctr"/>
          <a:lstStyle>
            <a:lvl1pPr algn="r">
              <a:defRPr sz="800">
                <a:solidFill>
                  <a:schemeClr val="tx1">
                    <a:tint val="75000"/>
                  </a:schemeClr>
                </a:solidFill>
                <a:latin typeface="+mj-lt"/>
              </a:defRPr>
            </a:lvl1pPr>
          </a:lstStyle>
          <a:p>
            <a:fld id="{0AEF9A4B-07C9-404C-9053-A3A2AC3AD5D6}" type="slidenum">
              <a:rPr lang="en-GB" smtClean="0"/>
              <a:pPr/>
              <a:t>‹#›</a:t>
            </a:fld>
            <a:endParaRPr lang="en-GB" dirty="0"/>
          </a:p>
        </p:txBody>
      </p:sp>
      <p:sp>
        <p:nvSpPr>
          <p:cNvPr id="2" name="標題版面配置區 1"/>
          <p:cNvSpPr>
            <a:spLocks noGrp="1"/>
          </p:cNvSpPr>
          <p:nvPr>
            <p:ph type="title"/>
          </p:nvPr>
        </p:nvSpPr>
        <p:spPr>
          <a:xfrm>
            <a:off x="431800" y="236893"/>
            <a:ext cx="10957984" cy="960619"/>
          </a:xfrm>
          <a:prstGeom prst="rect">
            <a:avLst/>
          </a:prstGeom>
        </p:spPr>
        <p:txBody>
          <a:bodyPr vert="horz" lIns="91440" tIns="45720" rIns="91440" bIns="45720" rtlCol="0" anchor="ctr">
            <a:normAutofit/>
          </a:bodyPr>
          <a:lstStyle/>
          <a:p>
            <a:r>
              <a:rPr lang="en-US" altLang="zh-TW" dirty="0"/>
              <a:t>Click to edit Master title style</a:t>
            </a:r>
            <a:endParaRPr lang="zh-TW" altLang="en-US" dirty="0"/>
          </a:p>
        </p:txBody>
      </p:sp>
      <p:sp>
        <p:nvSpPr>
          <p:cNvPr id="15" name="文字版面配置區 14"/>
          <p:cNvSpPr>
            <a:spLocks noGrp="1"/>
          </p:cNvSpPr>
          <p:nvPr>
            <p:ph type="body" idx="1"/>
          </p:nvPr>
        </p:nvSpPr>
        <p:spPr>
          <a:xfrm>
            <a:off x="431800" y="1371369"/>
            <a:ext cx="10957984" cy="4745929"/>
          </a:xfrm>
          <a:prstGeom prst="rect">
            <a:avLst/>
          </a:prstGeom>
        </p:spPr>
        <p:txBody>
          <a:bodyPr vert="horz" lIns="91440" tIns="45720" rIns="91440" bIns="45720" rtlCol="0">
            <a:normAutofit/>
          </a:bodyPr>
          <a:lstStyle/>
          <a:p>
            <a:pPr lvl="0"/>
            <a:r>
              <a:rPr lang="en-US" altLang="zh-TW" dirty="0"/>
              <a:t>Click to edit Master text styles</a:t>
            </a:r>
            <a:endParaRPr lang="zh-TW" altLang="en-US" dirty="0"/>
          </a:p>
          <a:p>
            <a:pPr lvl="1"/>
            <a:r>
              <a:rPr lang="en-US" altLang="zh-TW" dirty="0"/>
              <a:t>Second Level</a:t>
            </a:r>
            <a:endParaRPr lang="zh-TW" altLang="en-US" dirty="0"/>
          </a:p>
          <a:p>
            <a:pPr lvl="2"/>
            <a:r>
              <a:rPr lang="en-US" altLang="zh-TW" dirty="0"/>
              <a:t>Third Level</a:t>
            </a:r>
            <a:endParaRPr lang="zh-TW" altLang="en-US" dirty="0"/>
          </a:p>
          <a:p>
            <a:pPr lvl="3"/>
            <a:r>
              <a:rPr lang="en-US" altLang="zh-TW" dirty="0"/>
              <a:t>Fourth Level</a:t>
            </a:r>
            <a:endParaRPr lang="zh-TW" altLang="en-US" dirty="0"/>
          </a:p>
          <a:p>
            <a:pPr lvl="4"/>
            <a:r>
              <a:rPr lang="en-US" dirty="0"/>
              <a:t>Fifth</a:t>
            </a:r>
            <a:r>
              <a:rPr lang="zh-TW" altLang="en-US" dirty="0"/>
              <a:t> </a:t>
            </a:r>
            <a:r>
              <a:rPr lang="en-US" altLang="zh-TW" dirty="0"/>
              <a:t>Level</a:t>
            </a:r>
            <a:endParaRPr lang="en-US" dirty="0"/>
          </a:p>
        </p:txBody>
      </p:sp>
      <p:grpSp>
        <p:nvGrpSpPr>
          <p:cNvPr id="4" name="群組 3"/>
          <p:cNvGrpSpPr/>
          <p:nvPr userDrawn="1"/>
        </p:nvGrpSpPr>
        <p:grpSpPr>
          <a:xfrm>
            <a:off x="431800" y="6347179"/>
            <a:ext cx="7964987" cy="367479"/>
            <a:chOff x="323850" y="4760384"/>
            <a:chExt cx="5973740" cy="275609"/>
          </a:xfrm>
        </p:grpSpPr>
        <p:sp>
          <p:nvSpPr>
            <p:cNvPr id="5" name="Footer Placeholder 3">
              <a:extLst>
                <a:ext uri="{FF2B5EF4-FFF2-40B4-BE49-F238E27FC236}">
                  <a16:creationId xmlns:a16="http://schemas.microsoft.com/office/drawing/2014/main" id="{996369C5-4144-4203-867D-86A1EF918D4D}"/>
                </a:ext>
              </a:extLst>
            </p:cNvPr>
            <p:cNvSpPr txBox="1">
              <a:spLocks/>
            </p:cNvSpPr>
            <p:nvPr userDrawn="1"/>
          </p:nvSpPr>
          <p:spPr>
            <a:xfrm>
              <a:off x="1170542" y="4854908"/>
              <a:ext cx="5127048" cy="181085"/>
            </a:xfrm>
            <a:prstGeom prst="rect">
              <a:avLst/>
            </a:prstGeom>
          </p:spPr>
          <p:txBody>
            <a:bodyPr vert="horz" lIns="0" tIns="0" rIns="0" bIns="0" rtlCol="0">
              <a:noAutofit/>
            </a:bodyPr>
            <a:lstStyle>
              <a:lvl1pPr marL="271463" indent="-271463" algn="l" defTabSz="914400" rtl="0" eaLnBrk="1" latinLnBrk="0" hangingPunct="1">
                <a:lnSpc>
                  <a:spcPct val="90000"/>
                </a:lnSpc>
                <a:spcBef>
                  <a:spcPts val="1200"/>
                </a:spcBef>
                <a:buFont typeface="Arial" panose="020B0604020202020204" pitchFamily="34" charset="0"/>
                <a:buChar char="•"/>
                <a:defRPr sz="2600" kern="1200">
                  <a:solidFill>
                    <a:schemeClr val="tx1"/>
                  </a:solidFill>
                  <a:latin typeface="+mn-lt"/>
                  <a:ea typeface="+mn-ea"/>
                  <a:cs typeface="+mn-cs"/>
                </a:defRPr>
              </a:lvl1pPr>
              <a:lvl2pPr marL="569913" indent="-112713" algn="l" defTabSz="914400" rtl="0" eaLnBrk="1" latinLnBrk="0" hangingPunct="1">
                <a:lnSpc>
                  <a:spcPct val="90000"/>
                </a:lnSpc>
                <a:spcBef>
                  <a:spcPts val="900"/>
                </a:spcBef>
                <a:buFont typeface="Calibri Light" panose="020F0302020204030204" pitchFamily="34" charset="0"/>
                <a:buChar char="–"/>
                <a:defRPr sz="900" kern="1200">
                  <a:solidFill>
                    <a:schemeClr val="tx1"/>
                  </a:solidFill>
                  <a:latin typeface="+mn-lt"/>
                  <a:ea typeface="+mn-ea"/>
                  <a:cs typeface="+mn-cs"/>
                </a:defRPr>
              </a:lvl2pPr>
              <a:lvl3pPr marL="1028700" indent="-120650" algn="l" defTabSz="914400" rtl="0" eaLnBrk="1" latinLnBrk="0" hangingPunct="1">
                <a:lnSpc>
                  <a:spcPct val="90000"/>
                </a:lnSpc>
                <a:spcBef>
                  <a:spcPts val="600"/>
                </a:spcBef>
                <a:buFont typeface="Arial" panose="020B0604020202020204" pitchFamily="34" charset="0"/>
                <a:buChar char="-"/>
                <a:defRPr sz="900" kern="1200">
                  <a:solidFill>
                    <a:schemeClr val="tx1"/>
                  </a:solidFill>
                  <a:latin typeface="+mn-lt"/>
                  <a:ea typeface="+mn-ea"/>
                  <a:cs typeface="+mn-cs"/>
                </a:defRPr>
              </a:lvl3pPr>
              <a:lvl4pPr marL="1484313" indent="-122238"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4pPr>
              <a:lvl5pPr marL="1943100" indent="-111125"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800" kern="1200" dirty="0">
                  <a:solidFill>
                    <a:schemeClr val="bg1">
                      <a:lumMod val="50000"/>
                    </a:schemeClr>
                  </a:solidFill>
                  <a:effectLst/>
                  <a:latin typeface="+mn-lt"/>
                  <a:ea typeface="+mn-ea"/>
                  <a:cs typeface="+mn-cs"/>
                </a:rPr>
                <a:t>MediaTek Proprietary and Confidential. © 2024 MediaTek Inc. All rights reserved.</a:t>
              </a:r>
              <a:endParaRPr lang="en-GB" sz="800" dirty="0">
                <a:solidFill>
                  <a:schemeClr val="bg1">
                    <a:lumMod val="50000"/>
                  </a:schemeClr>
                </a:solidFill>
                <a:latin typeface="+mn-lt"/>
              </a:endParaRPr>
            </a:p>
          </p:txBody>
        </p:sp>
        <p:pic>
          <p:nvPicPr>
            <p:cNvPr id="3" name="圖片 2"/>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323850" y="4760384"/>
              <a:ext cx="759123" cy="217106"/>
            </a:xfrm>
            <a:prstGeom prst="rect">
              <a:avLst/>
            </a:prstGeom>
          </p:spPr>
        </p:pic>
      </p:grpSp>
      <p:sp>
        <p:nvSpPr>
          <p:cNvPr id="7" name="MSIPCMContentMarking" descr="{&quot;HashCode&quot;:-1455149939,&quot;Placement&quot;:&quot;Header&quot;,&quot;Top&quot;:0.0,&quot;Left&quot;:626.206238,&quot;SlideWidth&quot;:720,&quot;SlideHeight&quot;:405}">
            <a:extLst>
              <a:ext uri="{FF2B5EF4-FFF2-40B4-BE49-F238E27FC236}">
                <a16:creationId xmlns:a16="http://schemas.microsoft.com/office/drawing/2014/main" id="{57BE553A-1F33-4440-BB03-D9E95833A971}"/>
              </a:ext>
            </a:extLst>
          </p:cNvPr>
          <p:cNvSpPr txBox="1"/>
          <p:nvPr userDrawn="1"/>
        </p:nvSpPr>
        <p:spPr>
          <a:xfrm>
            <a:off x="10603760" y="1"/>
            <a:ext cx="1588241" cy="395367"/>
          </a:xfrm>
          <a:prstGeom prst="rect">
            <a:avLst/>
          </a:prstGeom>
        </p:spPr>
        <p:txBody>
          <a:bodyPr vert="horz" wrap="square" lIns="0" tIns="0" rIns="0" bIns="0" rtlCol="0" anchor="ctr" anchorCtr="1">
            <a:noAutofit/>
          </a:bodyPr>
          <a:lstStyle/>
          <a:p>
            <a:pPr algn="r">
              <a:spcBef>
                <a:spcPts val="0"/>
              </a:spcBef>
              <a:spcAft>
                <a:spcPts val="0"/>
              </a:spcAft>
            </a:pPr>
            <a:r>
              <a:rPr lang="en-US" altLang="zh-TW" sz="1600">
                <a:solidFill>
                  <a:srgbClr val="FF0000"/>
                </a:solidFill>
                <a:latin typeface="Calibri" panose="020F0502020204030204" pitchFamily="34" charset="0"/>
              </a:rPr>
              <a:t>Confidential B</a:t>
            </a:r>
            <a:endParaRPr lang="zh-TW" altLang="en-US" sz="16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23536637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1219170" rtl="0" eaLnBrk="1" latinLnBrk="0" hangingPunct="1">
        <a:lnSpc>
          <a:spcPct val="100000"/>
        </a:lnSpc>
        <a:spcBef>
          <a:spcPct val="0"/>
        </a:spcBef>
        <a:buNone/>
        <a:defRPr sz="3733" b="1" u="none" kern="1200" baseline="0">
          <a:solidFill>
            <a:srgbClr val="F39A1E"/>
          </a:solidFill>
          <a:latin typeface="Calibri" panose="020F0502020204030204" pitchFamily="34" charset="0"/>
          <a:ea typeface="微軟正黑體" panose="020B0604030504040204" pitchFamily="34" charset="-120"/>
          <a:cs typeface="Arial"/>
        </a:defRPr>
      </a:lvl1pPr>
    </p:titleStyle>
    <p:bodyStyle>
      <a:lvl1pPr marL="361942" indent="-361942" algn="l" defTabSz="1219170" rtl="0" eaLnBrk="1" latinLnBrk="0" hangingPunct="1">
        <a:lnSpc>
          <a:spcPct val="90000"/>
        </a:lnSpc>
        <a:spcBef>
          <a:spcPts val="1600"/>
        </a:spcBef>
        <a:buFont typeface="Arial" panose="020B0604020202020204" pitchFamily="34" charset="0"/>
        <a:buChar char="•"/>
        <a:defRPr lang="zh-TW" altLang="en-US" sz="2667" b="1" kern="1200" baseline="0" dirty="0" smtClean="0">
          <a:solidFill>
            <a:schemeClr val="tx1"/>
          </a:solidFill>
          <a:latin typeface="Calibri" panose="020F0502020204030204" pitchFamily="34" charset="0"/>
          <a:ea typeface="微軟正黑體" panose="020B0604030504040204" pitchFamily="34" charset="-120"/>
          <a:cs typeface="Arial"/>
        </a:defRPr>
      </a:lvl1pPr>
      <a:lvl2pPr marL="1073124" indent="-478355" algn="l" defTabSz="1219170" rtl="0" eaLnBrk="1" latinLnBrk="0" hangingPunct="1">
        <a:lnSpc>
          <a:spcPct val="90000"/>
        </a:lnSpc>
        <a:spcBef>
          <a:spcPts val="1200"/>
        </a:spcBef>
        <a:buFont typeface="Calibri Light" panose="020F0302020204030204" pitchFamily="34" charset="0"/>
        <a:buChar char="–"/>
        <a:defRPr sz="2133" b="1" kern="1200" baseline="0">
          <a:solidFill>
            <a:schemeClr val="tx1"/>
          </a:solidFill>
          <a:latin typeface="+mj-lt"/>
          <a:ea typeface="+mn-ea"/>
          <a:cs typeface="Arial"/>
        </a:defRPr>
      </a:lvl2pPr>
      <a:lvl3pPr marL="1437181" indent="-232828" algn="l" defTabSz="1219170" rtl="0" eaLnBrk="1" latinLnBrk="0" hangingPunct="1">
        <a:lnSpc>
          <a:spcPct val="90000"/>
        </a:lnSpc>
        <a:spcBef>
          <a:spcPts val="800"/>
        </a:spcBef>
        <a:buFont typeface="Arial" panose="020B0604020202020204" pitchFamily="34" charset="0"/>
        <a:buChar char="-"/>
        <a:defRPr sz="1600" kern="1200" baseline="0">
          <a:solidFill>
            <a:schemeClr val="tx1"/>
          </a:solidFill>
          <a:latin typeface="+mj-lt"/>
          <a:ea typeface="+mn-ea"/>
          <a:cs typeface="Arial"/>
        </a:defRPr>
      </a:lvl3pPr>
      <a:lvl4pPr marL="1676358" indent="-237061" algn="l" defTabSz="1219170" rtl="0" eaLnBrk="1" latinLnBrk="0" hangingPunct="1">
        <a:lnSpc>
          <a:spcPct val="90000"/>
        </a:lnSpc>
        <a:spcBef>
          <a:spcPts val="667"/>
        </a:spcBef>
        <a:buFont typeface="Arial" panose="020B0604020202020204" pitchFamily="34" charset="0"/>
        <a:buChar char="•"/>
        <a:defRPr sz="1600" kern="1200" baseline="0">
          <a:solidFill>
            <a:schemeClr val="tx1"/>
          </a:solidFill>
          <a:latin typeface="+mj-lt"/>
          <a:ea typeface="+mn-ea"/>
          <a:cs typeface="Arial"/>
        </a:defRPr>
      </a:lvl4pPr>
      <a:lvl5pPr marL="1913419" indent="-237061" algn="l" defTabSz="1219170" rtl="0" eaLnBrk="1" latinLnBrk="0" hangingPunct="1">
        <a:lnSpc>
          <a:spcPct val="90000"/>
        </a:lnSpc>
        <a:spcBef>
          <a:spcPts val="667"/>
        </a:spcBef>
        <a:buFont typeface="Arial" panose="020B0604020202020204" pitchFamily="34" charset="0"/>
        <a:buChar char="-"/>
        <a:defRPr sz="1467" kern="1200" baseline="0">
          <a:solidFill>
            <a:schemeClr val="tx1"/>
          </a:solidFill>
          <a:latin typeface="+mj-lt"/>
          <a:ea typeface="+mn-ea"/>
          <a:cs typeface="Arial"/>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56">
          <p15:clr>
            <a:srgbClr val="F26B43"/>
          </p15:clr>
        </p15:guide>
        <p15:guide id="2" orient="horz" pos="383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1"/>
            <a:ext cx="10972800" cy="1135063"/>
          </a:xfrm>
          <a:prstGeom prst="rect">
            <a:avLst/>
          </a:prstGeom>
        </p:spPr>
        <p:txBody>
          <a:bodyPr vert="horz" lIns="91440" tIns="45720" rIns="91440" bIns="45720" rtlCol="0" anchor="t">
            <a:normAutofit/>
          </a:bodyPr>
          <a:lstStyle/>
          <a:p>
            <a:r>
              <a:rPr lang="zh-TW" altLang="en-US"/>
              <a:t>按一下以編輯母片標題樣式</a:t>
            </a:r>
            <a:endParaRPr lang="en-US"/>
          </a:p>
        </p:txBody>
      </p:sp>
      <p:sp>
        <p:nvSpPr>
          <p:cNvPr id="10" name="Date Placeholder 3"/>
          <p:cNvSpPr>
            <a:spLocks noGrp="1"/>
          </p:cNvSpPr>
          <p:nvPr>
            <p:ph type="dt" sz="half" idx="2"/>
          </p:nvPr>
        </p:nvSpPr>
        <p:spPr>
          <a:xfrm>
            <a:off x="8932334" y="6278564"/>
            <a:ext cx="1236133"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800">
                <a:solidFill>
                  <a:srgbClr val="999A94"/>
                </a:solidFill>
                <a:latin typeface="+mn-lt"/>
                <a:ea typeface="+mn-ea"/>
              </a:defRPr>
            </a:lvl1pPr>
          </a:lstStyle>
          <a:p>
            <a:pPr>
              <a:defRPr/>
            </a:pPr>
            <a:endParaRPr lang="en-US"/>
          </a:p>
        </p:txBody>
      </p:sp>
      <p:sp>
        <p:nvSpPr>
          <p:cNvPr id="11" name="Footer Placeholder 4"/>
          <p:cNvSpPr>
            <a:spLocks noGrp="1"/>
          </p:cNvSpPr>
          <p:nvPr>
            <p:ph type="ftr" sz="quarter" idx="3"/>
          </p:nvPr>
        </p:nvSpPr>
        <p:spPr>
          <a:xfrm>
            <a:off x="4885267" y="6278564"/>
            <a:ext cx="4047067"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800">
                <a:solidFill>
                  <a:srgbClr val="999A94"/>
                </a:solidFill>
                <a:latin typeface="+mn-lt"/>
                <a:ea typeface="+mn-ea"/>
              </a:defRPr>
            </a:lvl1pPr>
          </a:lstStyle>
          <a:p>
            <a:pPr>
              <a:defRPr/>
            </a:pPr>
            <a:endParaRPr lang="en-US"/>
          </a:p>
        </p:txBody>
      </p:sp>
      <p:sp>
        <p:nvSpPr>
          <p:cNvPr id="12" name="Slide Number Placeholder 5"/>
          <p:cNvSpPr>
            <a:spLocks noGrp="1"/>
          </p:cNvSpPr>
          <p:nvPr>
            <p:ph type="sldNum" sz="quarter" idx="4"/>
          </p:nvPr>
        </p:nvSpPr>
        <p:spPr>
          <a:xfrm>
            <a:off x="10168467" y="6278564"/>
            <a:ext cx="1413933"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800" b="1">
                <a:solidFill>
                  <a:srgbClr val="F39A1E"/>
                </a:solidFill>
                <a:latin typeface="Calibri" pitchFamily="34" charset="0"/>
              </a:defRPr>
            </a:lvl1pPr>
          </a:lstStyle>
          <a:p>
            <a:pPr fontAlgn="base">
              <a:spcBef>
                <a:spcPct val="0"/>
              </a:spcBef>
              <a:spcAft>
                <a:spcPct val="0"/>
              </a:spcAft>
            </a:pPr>
            <a:fld id="{57478457-D1FE-4EDA-9DB7-5AF1CE1E1ECF}" type="slidenum">
              <a:rPr lang="en-US" altLang="zh-TW"/>
              <a:pPr fontAlgn="base">
                <a:spcBef>
                  <a:spcPct val="0"/>
                </a:spcBef>
                <a:spcAft>
                  <a:spcPct val="0"/>
                </a:spcAft>
              </a:pPr>
              <a:t>‹#›</a:t>
            </a:fld>
            <a:endParaRPr lang="en-US" altLang="zh-TW"/>
          </a:p>
        </p:txBody>
      </p:sp>
      <p:pic>
        <p:nvPicPr>
          <p:cNvPr id="3078" name="Picture 12" descr="Logotype.png"/>
          <p:cNvPicPr>
            <a:picLocks noChangeAspect="1"/>
          </p:cNvPicPr>
          <p:nvPr/>
        </p:nvPicPr>
        <p:blipFill>
          <a:blip r:embed="rId15" cstate="print"/>
          <a:srcRect/>
          <a:stretch>
            <a:fillRect/>
          </a:stretch>
        </p:blipFill>
        <p:spPr bwMode="auto">
          <a:xfrm>
            <a:off x="601134" y="6361113"/>
            <a:ext cx="1013884" cy="190500"/>
          </a:xfrm>
          <a:prstGeom prst="rect">
            <a:avLst/>
          </a:prstGeom>
          <a:noFill/>
          <a:ln w="9525">
            <a:noFill/>
            <a:miter lim="800000"/>
            <a:headEnd/>
            <a:tailEnd/>
          </a:ln>
        </p:spPr>
      </p:pic>
      <p:sp>
        <p:nvSpPr>
          <p:cNvPr id="14" name="Footer Placeholder 4"/>
          <p:cNvSpPr txBox="1">
            <a:spLocks/>
          </p:cNvSpPr>
          <p:nvPr/>
        </p:nvSpPr>
        <p:spPr>
          <a:xfrm>
            <a:off x="1921934" y="6273801"/>
            <a:ext cx="2150533" cy="365125"/>
          </a:xfrm>
          <a:prstGeom prst="rect">
            <a:avLst/>
          </a:prstGeom>
        </p:spPr>
        <p:txBody>
          <a:bodyPr anchor="ctr"/>
          <a:lstStyle>
            <a:defPPr>
              <a:defRPr lang="en-US"/>
            </a:defPPr>
            <a:lvl1pPr marL="0" algn="l" defTabSz="457200" rtl="0" eaLnBrk="1" latinLnBrk="0" hangingPunct="1">
              <a:defRPr sz="12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TW" sz="800" b="1" dirty="0">
                <a:solidFill>
                  <a:srgbClr val="69BE28"/>
                </a:solidFill>
              </a:rPr>
              <a:t>INTERNAL USE</a:t>
            </a:r>
          </a:p>
        </p:txBody>
      </p:sp>
      <p:sp>
        <p:nvSpPr>
          <p:cNvPr id="3080" name="Text Placeholder 2"/>
          <p:cNvSpPr>
            <a:spLocks noGrp="1"/>
          </p:cNvSpPr>
          <p:nvPr>
            <p:ph type="body" idx="1"/>
          </p:nvPr>
        </p:nvSpPr>
        <p:spPr bwMode="auto">
          <a:xfrm>
            <a:off x="609600" y="1744664"/>
            <a:ext cx="10972800" cy="4289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3" name="MSIPCMContentMarking" descr="{&quot;HashCode&quot;:-1455149939,&quot;Placement&quot;:&quot;Header&quot;,&quot;Top&quot;:0.0,&quot;Left&quot;:866.206238,&quot;SlideWidth&quot;:960,&quot;SlideHeight&quot;:540}">
            <a:extLst>
              <a:ext uri="{FF2B5EF4-FFF2-40B4-BE49-F238E27FC236}">
                <a16:creationId xmlns:a16="http://schemas.microsoft.com/office/drawing/2014/main" id="{381663B9-0B34-8355-7919-28E4E7AB8052}"/>
              </a:ext>
            </a:extLst>
          </p:cNvPr>
          <p:cNvSpPr txBox="1"/>
          <p:nvPr userDrawn="1"/>
        </p:nvSpPr>
        <p:spPr>
          <a:xfrm>
            <a:off x="11000819" y="0"/>
            <a:ext cx="1191181" cy="296525"/>
          </a:xfrm>
          <a:prstGeom prst="rect">
            <a:avLst/>
          </a:prstGeom>
          <a:noFill/>
        </p:spPr>
        <p:txBody>
          <a:bodyPr vert="horz" wrap="square" lIns="0" tIns="0" rIns="0" bIns="0" rtlCol="0" anchor="ctr" anchorCtr="1">
            <a:spAutoFit/>
          </a:bodyPr>
          <a:lstStyle/>
          <a:p>
            <a:pPr algn="r">
              <a:spcBef>
                <a:spcPts val="0"/>
              </a:spcBef>
              <a:spcAft>
                <a:spcPts val="0"/>
              </a:spcAft>
            </a:pPr>
            <a:r>
              <a:rPr lang="en-US" altLang="zh-TW" sz="1200">
                <a:solidFill>
                  <a:srgbClr val="FF0000"/>
                </a:solidFill>
                <a:latin typeface="Calibri" panose="020F0502020204030204" pitchFamily="34" charset="0"/>
              </a:rPr>
              <a:t>Confidential B</a:t>
            </a:r>
            <a:endParaRPr lang="zh-TW" altLang="en-US" sz="1200">
              <a:solidFill>
                <a:srgbClr val="FF0000"/>
              </a:solidFill>
              <a:latin typeface="Calibri" panose="020F0502020204030204" pitchFamily="34" charset="0"/>
            </a:endParaRPr>
          </a:p>
        </p:txBody>
      </p:sp>
    </p:spTree>
    <p:extLst>
      <p:ext uri="{BB962C8B-B14F-4D97-AF65-F5344CB8AC3E}">
        <p14:creationId xmlns:p14="http://schemas.microsoft.com/office/powerpoint/2010/main" val="2037805910"/>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Lst>
  <p:hf sldNum="0" hdr="0" ftr="0" dt="0"/>
  <p:txStyles>
    <p:titleStyle>
      <a:lvl1pPr algn="ctr" defTabSz="457200" rtl="0" eaLnBrk="0" fontAlgn="base" hangingPunct="0">
        <a:lnSpc>
          <a:spcPct val="80000"/>
        </a:lnSpc>
        <a:spcBef>
          <a:spcPct val="0"/>
        </a:spcBef>
        <a:spcAft>
          <a:spcPct val="0"/>
        </a:spcAft>
        <a:defRPr sz="4400" b="1" kern="1200" spc="-150">
          <a:solidFill>
            <a:schemeClr val="accent1"/>
          </a:solidFill>
          <a:latin typeface="+mj-lt"/>
          <a:ea typeface="+mj-ea"/>
          <a:cs typeface="+mj-cs"/>
        </a:defRPr>
      </a:lvl1pPr>
      <a:lvl2pPr algn="ctr" defTabSz="457200" rtl="0" eaLnBrk="0" fontAlgn="base" hangingPunct="0">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2pPr>
      <a:lvl3pPr algn="ctr" defTabSz="457200" rtl="0" eaLnBrk="0" fontAlgn="base" hangingPunct="0">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3pPr>
      <a:lvl4pPr algn="ctr" defTabSz="457200" rtl="0" eaLnBrk="0" fontAlgn="base" hangingPunct="0">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4pPr>
      <a:lvl5pPr algn="ctr" defTabSz="457200" rtl="0" eaLnBrk="0" fontAlgn="base" hangingPunct="0">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5pPr>
      <a:lvl6pPr marL="457200" algn="ctr" defTabSz="457200" rtl="0" fontAlgn="base">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6pPr>
      <a:lvl7pPr marL="914400" algn="ctr" defTabSz="457200" rtl="0" fontAlgn="base">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7pPr>
      <a:lvl8pPr marL="1371600" algn="ctr" defTabSz="457200" rtl="0" fontAlgn="base">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8pPr>
      <a:lvl9pPr marL="1828800" algn="ctr" defTabSz="457200" rtl="0" fontAlgn="base">
        <a:lnSpc>
          <a:spcPct val="80000"/>
        </a:lnSpc>
        <a:spcBef>
          <a:spcPct val="0"/>
        </a:spcBef>
        <a:spcAft>
          <a:spcPct val="0"/>
        </a:spcAft>
        <a:defRPr sz="4400" b="1">
          <a:solidFill>
            <a:schemeClr val="accent1"/>
          </a:solidFill>
          <a:latin typeface="Calibri" panose="020F0502020204030204" pitchFamily="34" charset="0"/>
          <a:ea typeface="新細明體" panose="02020500000000000000" pitchFamily="18" charset="-120"/>
        </a:defRPr>
      </a:lvl9pPr>
    </p:titleStyle>
    <p:bodyStyle>
      <a:lvl1pPr marL="342900" indent="-342900" algn="l" defTabSz="457200" rtl="0" eaLnBrk="0" fontAlgn="base" hangingPunct="0">
        <a:spcBef>
          <a:spcPct val="20000"/>
        </a:spcBef>
        <a:spcAft>
          <a:spcPct val="0"/>
        </a:spcAft>
        <a:buClr>
          <a:schemeClr val="accent1"/>
        </a:buClr>
        <a:buFont typeface="Lucida Grande"/>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Clr>
          <a:schemeClr val="accent1"/>
        </a:buClr>
        <a:buFont typeface="Lucida Grande"/>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Clr>
          <a:schemeClr val="accent1"/>
        </a:buClr>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120404E-DE71-4DB6-9222-9142EC41EFE0}"/>
              </a:ext>
            </a:extLst>
          </p:cNvPr>
          <p:cNvSpPr>
            <a:spLocks noGrp="1"/>
          </p:cNvSpPr>
          <p:nvPr>
            <p:ph type="title"/>
          </p:nvPr>
        </p:nvSpPr>
        <p:spPr>
          <a:xfrm>
            <a:off x="451200" y="204258"/>
            <a:ext cx="10902600" cy="947075"/>
          </a:xfrm>
          <a:prstGeom prst="rect">
            <a:avLst/>
          </a:prstGeom>
        </p:spPr>
        <p:txBody>
          <a:bodyPr vert="horz" lIns="91440" tIns="45720" rIns="91440" bIns="45720" rtlCol="0" anchor="ctr">
            <a:normAutofit/>
          </a:bodyPr>
          <a:lstStyle/>
          <a:p>
            <a:endParaRPr lang="zh-TW" altLang="en-US" dirty="0"/>
          </a:p>
        </p:txBody>
      </p:sp>
      <p:sp>
        <p:nvSpPr>
          <p:cNvPr id="6" name="投影片編號版面配置區 5">
            <a:extLst>
              <a:ext uri="{FF2B5EF4-FFF2-40B4-BE49-F238E27FC236}">
                <a16:creationId xmlns:a16="http://schemas.microsoft.com/office/drawing/2014/main" id="{F4A73699-2AE4-4087-A03F-921FBA8D0770}"/>
              </a:ext>
            </a:extLst>
          </p:cNvPr>
          <p:cNvSpPr>
            <a:spLocks noGrp="1"/>
          </p:cNvSpPr>
          <p:nvPr>
            <p:ph type="sldNum" sz="quarter" idx="4"/>
          </p:nvPr>
        </p:nvSpPr>
        <p:spPr>
          <a:xfrm>
            <a:off x="736618" y="6218097"/>
            <a:ext cx="44631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2DC2F2B-5FBF-48A9-AB10-03D05265B247}" type="slidenum">
              <a:rPr lang="zh-TW" altLang="en-US" smtClean="0"/>
              <a:pPr/>
              <a:t>‹#›</a:t>
            </a:fld>
            <a:endParaRPr lang="zh-TW" altLang="en-US" dirty="0"/>
          </a:p>
        </p:txBody>
      </p:sp>
      <p:pic>
        <p:nvPicPr>
          <p:cNvPr id="10" name="圖片 9">
            <a:extLst>
              <a:ext uri="{FF2B5EF4-FFF2-40B4-BE49-F238E27FC236}">
                <a16:creationId xmlns:a16="http://schemas.microsoft.com/office/drawing/2014/main" id="{60067081-5DB4-4115-BCC9-ACFD258BFD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41420" y="342881"/>
            <a:ext cx="388800" cy="388375"/>
          </a:xfrm>
          <a:prstGeom prst="rect">
            <a:avLst/>
          </a:prstGeom>
        </p:spPr>
      </p:pic>
      <p:sp>
        <p:nvSpPr>
          <p:cNvPr id="4" name="文字方塊 3">
            <a:extLst>
              <a:ext uri="{FF2B5EF4-FFF2-40B4-BE49-F238E27FC236}">
                <a16:creationId xmlns:a16="http://schemas.microsoft.com/office/drawing/2014/main" id="{23441AC2-D8F3-46F0-B307-54461E0AB91D}"/>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 name="文字方塊 4">
            <a:extLst>
              <a:ext uri="{FF2B5EF4-FFF2-40B4-BE49-F238E27FC236}">
                <a16:creationId xmlns:a16="http://schemas.microsoft.com/office/drawing/2014/main" id="{2ADC4FAF-F3F2-46AC-8785-763758F8B41E}"/>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 name="文字方塊 6">
            <a:extLst>
              <a:ext uri="{FF2B5EF4-FFF2-40B4-BE49-F238E27FC236}">
                <a16:creationId xmlns:a16="http://schemas.microsoft.com/office/drawing/2014/main" id="{52CE811B-775C-430A-B902-4F0F6154314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 name="文字方塊 7">
            <a:extLst>
              <a:ext uri="{FF2B5EF4-FFF2-40B4-BE49-F238E27FC236}">
                <a16:creationId xmlns:a16="http://schemas.microsoft.com/office/drawing/2014/main" id="{390E0280-B78E-4D0F-AE7A-BBE3DD4F092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9" name="文字方塊 8">
            <a:extLst>
              <a:ext uri="{FF2B5EF4-FFF2-40B4-BE49-F238E27FC236}">
                <a16:creationId xmlns:a16="http://schemas.microsoft.com/office/drawing/2014/main" id="{1DF13F3B-776D-4ED2-A7F6-85C1593E51A9}"/>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1" name="文字方塊 10">
            <a:extLst>
              <a:ext uri="{FF2B5EF4-FFF2-40B4-BE49-F238E27FC236}">
                <a16:creationId xmlns:a16="http://schemas.microsoft.com/office/drawing/2014/main" id="{02139889-DFFF-4336-8B03-6934114B8033}"/>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2" name="文字方塊 11">
            <a:extLst>
              <a:ext uri="{FF2B5EF4-FFF2-40B4-BE49-F238E27FC236}">
                <a16:creationId xmlns:a16="http://schemas.microsoft.com/office/drawing/2014/main" id="{87834A7B-3127-4604-9EEF-4D9C8738B7A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3" name="文字方塊 12">
            <a:extLst>
              <a:ext uri="{FF2B5EF4-FFF2-40B4-BE49-F238E27FC236}">
                <a16:creationId xmlns:a16="http://schemas.microsoft.com/office/drawing/2014/main" id="{9C5807C9-AC3C-4393-B401-76C11427FF47}"/>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4" name="文字方塊 13">
            <a:extLst>
              <a:ext uri="{FF2B5EF4-FFF2-40B4-BE49-F238E27FC236}">
                <a16:creationId xmlns:a16="http://schemas.microsoft.com/office/drawing/2014/main" id="{90795A58-5749-4CE5-B240-2445FF5C1A7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5" name="文字方塊 14">
            <a:extLst>
              <a:ext uri="{FF2B5EF4-FFF2-40B4-BE49-F238E27FC236}">
                <a16:creationId xmlns:a16="http://schemas.microsoft.com/office/drawing/2014/main" id="{1FAE5C38-5836-4CEE-BD88-639976D5A27A}"/>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6" name="文字方塊 15">
            <a:extLst>
              <a:ext uri="{FF2B5EF4-FFF2-40B4-BE49-F238E27FC236}">
                <a16:creationId xmlns:a16="http://schemas.microsoft.com/office/drawing/2014/main" id="{E30705EC-CB0E-4359-B5AF-8170087649F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7" name="文字方塊 16">
            <a:extLst>
              <a:ext uri="{FF2B5EF4-FFF2-40B4-BE49-F238E27FC236}">
                <a16:creationId xmlns:a16="http://schemas.microsoft.com/office/drawing/2014/main" id="{E84EDC92-0275-47E3-836C-FCF60034DF3A}"/>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8" name="文字方塊 17">
            <a:extLst>
              <a:ext uri="{FF2B5EF4-FFF2-40B4-BE49-F238E27FC236}">
                <a16:creationId xmlns:a16="http://schemas.microsoft.com/office/drawing/2014/main" id="{378EDB76-53AC-4729-A3F6-1F825437A552}"/>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19" name="文字方塊 18">
            <a:extLst>
              <a:ext uri="{FF2B5EF4-FFF2-40B4-BE49-F238E27FC236}">
                <a16:creationId xmlns:a16="http://schemas.microsoft.com/office/drawing/2014/main" id="{8B3F4AFE-5B95-4877-BCB9-BA4FF8FB2CD7}"/>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0" name="文字方塊 19">
            <a:extLst>
              <a:ext uri="{FF2B5EF4-FFF2-40B4-BE49-F238E27FC236}">
                <a16:creationId xmlns:a16="http://schemas.microsoft.com/office/drawing/2014/main" id="{92788CA3-0C95-44E8-8CD4-5A37774F5FA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1" name="文字方塊 20">
            <a:extLst>
              <a:ext uri="{FF2B5EF4-FFF2-40B4-BE49-F238E27FC236}">
                <a16:creationId xmlns:a16="http://schemas.microsoft.com/office/drawing/2014/main" id="{4AC587B2-39D2-4F3F-8898-9A8C5511AE2E}"/>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2" name="文字方塊 21">
            <a:extLst>
              <a:ext uri="{FF2B5EF4-FFF2-40B4-BE49-F238E27FC236}">
                <a16:creationId xmlns:a16="http://schemas.microsoft.com/office/drawing/2014/main" id="{76CA4D60-32A4-479A-A8BB-2753D35502C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3" name="文字方塊 22">
            <a:extLst>
              <a:ext uri="{FF2B5EF4-FFF2-40B4-BE49-F238E27FC236}">
                <a16:creationId xmlns:a16="http://schemas.microsoft.com/office/drawing/2014/main" id="{0D6DA98E-1404-4C85-8B2C-7FA24D19AD41}"/>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4" name="文字方塊 23">
            <a:extLst>
              <a:ext uri="{FF2B5EF4-FFF2-40B4-BE49-F238E27FC236}">
                <a16:creationId xmlns:a16="http://schemas.microsoft.com/office/drawing/2014/main" id="{F0E4C366-2E88-4F38-A3A6-F7A482F7911D}"/>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5" name="文字方塊 24">
            <a:extLst>
              <a:ext uri="{FF2B5EF4-FFF2-40B4-BE49-F238E27FC236}">
                <a16:creationId xmlns:a16="http://schemas.microsoft.com/office/drawing/2014/main" id="{5D2B917C-0AA1-48DC-BE6C-437C12F9F4B6}"/>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6" name="文字方塊 25">
            <a:extLst>
              <a:ext uri="{FF2B5EF4-FFF2-40B4-BE49-F238E27FC236}">
                <a16:creationId xmlns:a16="http://schemas.microsoft.com/office/drawing/2014/main" id="{C7D5B059-3C9C-42C2-B02F-3742887B68B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7" name="文字方塊 26">
            <a:extLst>
              <a:ext uri="{FF2B5EF4-FFF2-40B4-BE49-F238E27FC236}">
                <a16:creationId xmlns:a16="http://schemas.microsoft.com/office/drawing/2014/main" id="{B45D5E91-641E-4DB8-8F64-58300DF5A2C9}"/>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8" name="文字方塊 27">
            <a:extLst>
              <a:ext uri="{FF2B5EF4-FFF2-40B4-BE49-F238E27FC236}">
                <a16:creationId xmlns:a16="http://schemas.microsoft.com/office/drawing/2014/main" id="{D678DACE-82D8-4441-9351-F9F177BF0EFC}"/>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29" name="文字方塊 28">
            <a:extLst>
              <a:ext uri="{FF2B5EF4-FFF2-40B4-BE49-F238E27FC236}">
                <a16:creationId xmlns:a16="http://schemas.microsoft.com/office/drawing/2014/main" id="{5A105A77-3033-4813-B7E9-9B844E537ABA}"/>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0" name="文字方塊 29">
            <a:extLst>
              <a:ext uri="{FF2B5EF4-FFF2-40B4-BE49-F238E27FC236}">
                <a16:creationId xmlns:a16="http://schemas.microsoft.com/office/drawing/2014/main" id="{FA7E3134-6020-4D73-977B-520C79105E52}"/>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1" name="文字方塊 30">
            <a:extLst>
              <a:ext uri="{FF2B5EF4-FFF2-40B4-BE49-F238E27FC236}">
                <a16:creationId xmlns:a16="http://schemas.microsoft.com/office/drawing/2014/main" id="{2303351C-7AA6-4548-AC89-399E19695BE4}"/>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2" name="文字方塊 31">
            <a:extLst>
              <a:ext uri="{FF2B5EF4-FFF2-40B4-BE49-F238E27FC236}">
                <a16:creationId xmlns:a16="http://schemas.microsoft.com/office/drawing/2014/main" id="{9CB2F60F-2B8E-46D3-AEE8-F514FEEB6B7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3" name="文字方塊 32">
            <a:extLst>
              <a:ext uri="{FF2B5EF4-FFF2-40B4-BE49-F238E27FC236}">
                <a16:creationId xmlns:a16="http://schemas.microsoft.com/office/drawing/2014/main" id="{446C8956-3293-40B4-8C55-6AF8E243B3E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4" name="文字方塊 33">
            <a:extLst>
              <a:ext uri="{FF2B5EF4-FFF2-40B4-BE49-F238E27FC236}">
                <a16:creationId xmlns:a16="http://schemas.microsoft.com/office/drawing/2014/main" id="{3A0D79E6-F916-4FF7-8127-1D64E97E0597}"/>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5" name="文字方塊 34">
            <a:extLst>
              <a:ext uri="{FF2B5EF4-FFF2-40B4-BE49-F238E27FC236}">
                <a16:creationId xmlns:a16="http://schemas.microsoft.com/office/drawing/2014/main" id="{9939EC5E-09A9-45FA-AAA2-70DC30D2F36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7" name="文字方塊 36">
            <a:extLst>
              <a:ext uri="{FF2B5EF4-FFF2-40B4-BE49-F238E27FC236}">
                <a16:creationId xmlns:a16="http://schemas.microsoft.com/office/drawing/2014/main" id="{B642D350-1AE0-49C0-B82D-F28296E44CA3}"/>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 name="文字方塊 2">
            <a:extLst>
              <a:ext uri="{FF2B5EF4-FFF2-40B4-BE49-F238E27FC236}">
                <a16:creationId xmlns:a16="http://schemas.microsoft.com/office/drawing/2014/main" id="{0781D2D7-EFA1-42CA-ADEE-6FFA085635A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8" name="文字方塊 37">
            <a:extLst>
              <a:ext uri="{FF2B5EF4-FFF2-40B4-BE49-F238E27FC236}">
                <a16:creationId xmlns:a16="http://schemas.microsoft.com/office/drawing/2014/main" id="{F7DDF805-2872-4B82-8CA0-7E3914F38EB9}"/>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9" name="文字方塊 38">
            <a:extLst>
              <a:ext uri="{FF2B5EF4-FFF2-40B4-BE49-F238E27FC236}">
                <a16:creationId xmlns:a16="http://schemas.microsoft.com/office/drawing/2014/main" id="{1EE71C22-ED20-4AA8-944D-7CFAD1DAE812}"/>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1" name="文字方塊 40">
            <a:extLst>
              <a:ext uri="{FF2B5EF4-FFF2-40B4-BE49-F238E27FC236}">
                <a16:creationId xmlns:a16="http://schemas.microsoft.com/office/drawing/2014/main" id="{11D2983E-9496-4DDA-B2CE-E34282078EDC}"/>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0" name="文字方塊 39">
            <a:extLst>
              <a:ext uri="{FF2B5EF4-FFF2-40B4-BE49-F238E27FC236}">
                <a16:creationId xmlns:a16="http://schemas.microsoft.com/office/drawing/2014/main" id="{5D4C869A-E9F2-44FD-A12A-052D76BC8E91}"/>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2" name="文字方塊 41">
            <a:extLst>
              <a:ext uri="{FF2B5EF4-FFF2-40B4-BE49-F238E27FC236}">
                <a16:creationId xmlns:a16="http://schemas.microsoft.com/office/drawing/2014/main" id="{5B24EB80-368A-4D0D-B969-B27DD977F6F2}"/>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3" name="文字方塊 42">
            <a:extLst>
              <a:ext uri="{FF2B5EF4-FFF2-40B4-BE49-F238E27FC236}">
                <a16:creationId xmlns:a16="http://schemas.microsoft.com/office/drawing/2014/main" id="{F861653B-F30A-4F1C-A696-05ADCFA50FB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6" name="文字方塊 45">
            <a:extLst>
              <a:ext uri="{FF2B5EF4-FFF2-40B4-BE49-F238E27FC236}">
                <a16:creationId xmlns:a16="http://schemas.microsoft.com/office/drawing/2014/main" id="{0C6EFE78-A00C-4F37-BC98-7F55F78EF6A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7" name="文字方塊 46">
            <a:extLst>
              <a:ext uri="{FF2B5EF4-FFF2-40B4-BE49-F238E27FC236}">
                <a16:creationId xmlns:a16="http://schemas.microsoft.com/office/drawing/2014/main" id="{65022DD8-BB61-42B3-9567-CBB8EDFFC2D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4" name="文字方塊 43">
            <a:extLst>
              <a:ext uri="{FF2B5EF4-FFF2-40B4-BE49-F238E27FC236}">
                <a16:creationId xmlns:a16="http://schemas.microsoft.com/office/drawing/2014/main" id="{FE42B1E4-40AF-4429-A0C9-F6DBE54AA3B6}"/>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8" name="文字方塊 47">
            <a:extLst>
              <a:ext uri="{FF2B5EF4-FFF2-40B4-BE49-F238E27FC236}">
                <a16:creationId xmlns:a16="http://schemas.microsoft.com/office/drawing/2014/main" id="{550191B6-FE08-4BD6-94F2-4C8A3FA68882}"/>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49" name="文字方塊 48">
            <a:extLst>
              <a:ext uri="{FF2B5EF4-FFF2-40B4-BE49-F238E27FC236}">
                <a16:creationId xmlns:a16="http://schemas.microsoft.com/office/drawing/2014/main" id="{1C879C35-A057-435C-A9B4-83C38819A51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0" name="文字方塊 49">
            <a:extLst>
              <a:ext uri="{FF2B5EF4-FFF2-40B4-BE49-F238E27FC236}">
                <a16:creationId xmlns:a16="http://schemas.microsoft.com/office/drawing/2014/main" id="{C59A585C-6147-4FC0-9209-4E7826B7186E}"/>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1" name="文字方塊 50">
            <a:extLst>
              <a:ext uri="{FF2B5EF4-FFF2-40B4-BE49-F238E27FC236}">
                <a16:creationId xmlns:a16="http://schemas.microsoft.com/office/drawing/2014/main" id="{D661FFDD-ABF9-42E4-91B0-A45CE7E9D7C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2" name="文字方塊 51">
            <a:extLst>
              <a:ext uri="{FF2B5EF4-FFF2-40B4-BE49-F238E27FC236}">
                <a16:creationId xmlns:a16="http://schemas.microsoft.com/office/drawing/2014/main" id="{E3DC5CFC-FA45-4E14-83C7-BE0A774EF56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3" name="文字方塊 52">
            <a:extLst>
              <a:ext uri="{FF2B5EF4-FFF2-40B4-BE49-F238E27FC236}">
                <a16:creationId xmlns:a16="http://schemas.microsoft.com/office/drawing/2014/main" id="{A24F0E07-657A-4F08-B2AA-B196AEDC6B1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4" name="文字方塊 53">
            <a:extLst>
              <a:ext uri="{FF2B5EF4-FFF2-40B4-BE49-F238E27FC236}">
                <a16:creationId xmlns:a16="http://schemas.microsoft.com/office/drawing/2014/main" id="{5B383623-A1CF-405D-AA38-6D1793A41C76}"/>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5" name="文字方塊 54">
            <a:extLst>
              <a:ext uri="{FF2B5EF4-FFF2-40B4-BE49-F238E27FC236}">
                <a16:creationId xmlns:a16="http://schemas.microsoft.com/office/drawing/2014/main" id="{E7CAC418-8C18-4901-80BB-625395B0DAA3}"/>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6" name="文字方塊 55">
            <a:extLst>
              <a:ext uri="{FF2B5EF4-FFF2-40B4-BE49-F238E27FC236}">
                <a16:creationId xmlns:a16="http://schemas.microsoft.com/office/drawing/2014/main" id="{356B6BF8-0183-4663-91AE-1A4085FA55D4}"/>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7" name="文字方塊 56">
            <a:extLst>
              <a:ext uri="{FF2B5EF4-FFF2-40B4-BE49-F238E27FC236}">
                <a16:creationId xmlns:a16="http://schemas.microsoft.com/office/drawing/2014/main" id="{B134BF6A-E54A-4FB9-B32B-D109FEBCC0C4}"/>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8" name="文字方塊 57">
            <a:extLst>
              <a:ext uri="{FF2B5EF4-FFF2-40B4-BE49-F238E27FC236}">
                <a16:creationId xmlns:a16="http://schemas.microsoft.com/office/drawing/2014/main" id="{CDEC37D9-ECCD-43B1-96B5-32E79ECF870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59" name="文字方塊 58">
            <a:extLst>
              <a:ext uri="{FF2B5EF4-FFF2-40B4-BE49-F238E27FC236}">
                <a16:creationId xmlns:a16="http://schemas.microsoft.com/office/drawing/2014/main" id="{3706493F-E2F3-4006-84D9-4BA671BB42B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0" name="文字方塊 59">
            <a:extLst>
              <a:ext uri="{FF2B5EF4-FFF2-40B4-BE49-F238E27FC236}">
                <a16:creationId xmlns:a16="http://schemas.microsoft.com/office/drawing/2014/main" id="{B674BBC8-CCA8-4A51-A43B-526B15E1162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1" name="文字方塊 60">
            <a:extLst>
              <a:ext uri="{FF2B5EF4-FFF2-40B4-BE49-F238E27FC236}">
                <a16:creationId xmlns:a16="http://schemas.microsoft.com/office/drawing/2014/main" id="{5D6D514E-1183-42F6-B346-9B2B1924223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2" name="文字方塊 61">
            <a:extLst>
              <a:ext uri="{FF2B5EF4-FFF2-40B4-BE49-F238E27FC236}">
                <a16:creationId xmlns:a16="http://schemas.microsoft.com/office/drawing/2014/main" id="{DF3E0E40-4BD2-42DC-B7F1-71F138A0B084}"/>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3" name="內容版面配置區 62">
            <a:extLst>
              <a:ext uri="{FF2B5EF4-FFF2-40B4-BE49-F238E27FC236}">
                <a16:creationId xmlns:a16="http://schemas.microsoft.com/office/drawing/2014/main" id="{CC439A43-47AE-4DFD-B2B9-0165F350F40C}"/>
              </a:ext>
            </a:extLst>
          </p:cNvPr>
          <p:cNvSpPr txBox="1">
            <a:spLocks/>
          </p:cNvSpPr>
          <p:nvPr/>
        </p:nvSpPr>
        <p:spPr>
          <a:xfrm>
            <a:off x="450850" y="1301750"/>
            <a:ext cx="10902600" cy="4702175"/>
          </a:xfrm>
          <a:prstGeom prst="rect">
            <a:avLst/>
          </a:prstGeom>
        </p:spPr>
        <p:txBody>
          <a:bodyPr/>
          <a:lstStyle>
            <a:lvl1pPr marL="381000" indent="-381000" algn="l" defTabSz="914400" rtl="0" eaLnBrk="1" latinLnBrk="0" hangingPunct="1">
              <a:lnSpc>
                <a:spcPct val="120000"/>
              </a:lnSpc>
              <a:spcBef>
                <a:spcPts val="1000"/>
              </a:spcBef>
              <a:buClr>
                <a:schemeClr val="tx2"/>
              </a:buClr>
              <a:buFont typeface="Wingdings" panose="05000000000000000000" pitchFamily="2" charset="2"/>
              <a:buChar char="n"/>
              <a:defRPr sz="2800" b="0" kern="1200">
                <a:solidFill>
                  <a:srgbClr val="3F4043"/>
                </a:solidFill>
                <a:latin typeface="+mn-lt"/>
                <a:ea typeface="+mn-ea"/>
                <a:cs typeface="+mn-cs"/>
              </a:defRPr>
            </a:lvl1pPr>
            <a:lvl2pPr marL="746125" indent="-288925" algn="l" defTabSz="914400" rtl="0" eaLnBrk="1" latinLnBrk="0" hangingPunct="1">
              <a:lnSpc>
                <a:spcPct val="120000"/>
              </a:lnSpc>
              <a:spcBef>
                <a:spcPts val="500"/>
              </a:spcBef>
              <a:buClr>
                <a:schemeClr val="accent2"/>
              </a:buClr>
              <a:buFont typeface="Wingdings" panose="05000000000000000000" pitchFamily="2" charset="2"/>
              <a:buChar char="l"/>
              <a:defRPr sz="2400" b="0" kern="1200">
                <a:solidFill>
                  <a:srgbClr val="3F4043"/>
                </a:solidFill>
                <a:latin typeface="+mn-lt"/>
                <a:ea typeface="+mn-ea"/>
                <a:cs typeface="+mn-cs"/>
              </a:defRPr>
            </a:lvl2pPr>
            <a:lvl3pPr marL="1163638" indent="-249238" algn="l" defTabSz="914400" rtl="0" eaLnBrk="1" latinLnBrk="0" hangingPunct="1">
              <a:lnSpc>
                <a:spcPct val="120000"/>
              </a:lnSpc>
              <a:spcBef>
                <a:spcPts val="500"/>
              </a:spcBef>
              <a:buClr>
                <a:srgbClr val="058247"/>
              </a:buClr>
              <a:buFont typeface="Prompt" panose="00000500000000000000" pitchFamily="2" charset="-34"/>
              <a:buChar char="o"/>
              <a:defRPr sz="2000" b="0" kern="1200">
                <a:solidFill>
                  <a:srgbClr val="3F4043"/>
                </a:solidFill>
                <a:latin typeface="+mn-lt"/>
                <a:ea typeface="+mn-ea"/>
                <a:cs typeface="+mn-cs"/>
              </a:defRPr>
            </a:lvl3pPr>
            <a:lvl4pPr marL="1371600" indent="0" algn="l" defTabSz="914400" rtl="0" eaLnBrk="1" latinLnBrk="0" hangingPunct="1">
              <a:lnSpc>
                <a:spcPct val="100000"/>
              </a:lnSpc>
              <a:spcBef>
                <a:spcPts val="500"/>
              </a:spcBef>
              <a:buClr>
                <a:schemeClr val="accent3"/>
              </a:buClr>
              <a:buFont typeface="Prompt ExtraLight" panose="00000300000000000000" pitchFamily="2" charset="-34"/>
              <a:buNone/>
              <a:defRPr sz="1800" b="1" kern="1200">
                <a:solidFill>
                  <a:srgbClr val="0A120E"/>
                </a:solidFill>
                <a:latin typeface="+mj-lt"/>
                <a:ea typeface="+mj-ea"/>
                <a:cs typeface="+mn-cs"/>
              </a:defRPr>
            </a:lvl4pPr>
            <a:lvl5pPr marL="1828800" indent="0" algn="l" defTabSz="914400" rtl="0" eaLnBrk="1" latinLnBrk="0" hangingPunct="1">
              <a:lnSpc>
                <a:spcPct val="100000"/>
              </a:lnSpc>
              <a:spcBef>
                <a:spcPts val="500"/>
              </a:spcBef>
              <a:buClr>
                <a:schemeClr val="accent2"/>
              </a:buClr>
              <a:buSzPct val="80000"/>
              <a:buFont typeface="Wingdings" panose="05000000000000000000" pitchFamily="2" charset="2"/>
              <a:buNone/>
              <a:defRPr sz="1600" b="1" kern="1200">
                <a:solidFill>
                  <a:srgbClr val="0A120E"/>
                </a:solidFill>
                <a:latin typeface="+mj-lt"/>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a:p>
            <a:pPr lvl="1"/>
            <a:endParaRPr lang="zh-TW" altLang="en-US" dirty="0"/>
          </a:p>
          <a:p>
            <a:pPr lvl="2"/>
            <a:endParaRPr lang="zh-TW" altLang="en-US" dirty="0"/>
          </a:p>
        </p:txBody>
      </p:sp>
      <p:sp>
        <p:nvSpPr>
          <p:cNvPr id="64" name="文字方塊 63">
            <a:extLst>
              <a:ext uri="{FF2B5EF4-FFF2-40B4-BE49-F238E27FC236}">
                <a16:creationId xmlns:a16="http://schemas.microsoft.com/office/drawing/2014/main" id="{7A6CA88B-7328-4C8A-BEC8-5908E3039A6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5" name="文字方塊 64">
            <a:extLst>
              <a:ext uri="{FF2B5EF4-FFF2-40B4-BE49-F238E27FC236}">
                <a16:creationId xmlns:a16="http://schemas.microsoft.com/office/drawing/2014/main" id="{BB52C62C-8398-4BC9-968F-09138882F5B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6" name="文字方塊 65">
            <a:extLst>
              <a:ext uri="{FF2B5EF4-FFF2-40B4-BE49-F238E27FC236}">
                <a16:creationId xmlns:a16="http://schemas.microsoft.com/office/drawing/2014/main" id="{D0608EA9-B7FC-4FF2-8E69-6BC5D39545A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36" name="文字方塊 35">
            <a:extLst>
              <a:ext uri="{FF2B5EF4-FFF2-40B4-BE49-F238E27FC236}">
                <a16:creationId xmlns:a16="http://schemas.microsoft.com/office/drawing/2014/main" id="{7382FF30-5FB2-40B7-8C2A-C1489B6D52F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7" name="文字方塊 66">
            <a:extLst>
              <a:ext uri="{FF2B5EF4-FFF2-40B4-BE49-F238E27FC236}">
                <a16:creationId xmlns:a16="http://schemas.microsoft.com/office/drawing/2014/main" id="{08007069-62D4-4CB6-A7E6-D1DD55C054E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8" name="文字方塊 67">
            <a:extLst>
              <a:ext uri="{FF2B5EF4-FFF2-40B4-BE49-F238E27FC236}">
                <a16:creationId xmlns:a16="http://schemas.microsoft.com/office/drawing/2014/main" id="{974A0FF5-32D9-4502-BBAF-586DD0B95E4B}"/>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69" name="文字方塊 68">
            <a:extLst>
              <a:ext uri="{FF2B5EF4-FFF2-40B4-BE49-F238E27FC236}">
                <a16:creationId xmlns:a16="http://schemas.microsoft.com/office/drawing/2014/main" id="{D743D6E9-8B71-4C4E-BB9B-B60003A48B4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0" name="文字方塊 69">
            <a:extLst>
              <a:ext uri="{FF2B5EF4-FFF2-40B4-BE49-F238E27FC236}">
                <a16:creationId xmlns:a16="http://schemas.microsoft.com/office/drawing/2014/main" id="{BC29B8D0-1B85-4AD0-84E0-B75413455F16}"/>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1" name="文字方塊 70">
            <a:extLst>
              <a:ext uri="{FF2B5EF4-FFF2-40B4-BE49-F238E27FC236}">
                <a16:creationId xmlns:a16="http://schemas.microsoft.com/office/drawing/2014/main" id="{95928BFD-34A3-418D-9516-FF8B3A87DDDE}"/>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2" name="文字方塊 71">
            <a:extLst>
              <a:ext uri="{FF2B5EF4-FFF2-40B4-BE49-F238E27FC236}">
                <a16:creationId xmlns:a16="http://schemas.microsoft.com/office/drawing/2014/main" id="{9C5F4E6E-E595-4E7C-90BC-81DA887F033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3" name="文字方塊 72">
            <a:extLst>
              <a:ext uri="{FF2B5EF4-FFF2-40B4-BE49-F238E27FC236}">
                <a16:creationId xmlns:a16="http://schemas.microsoft.com/office/drawing/2014/main" id="{290C3EFB-A656-4810-BF8A-87AEA3A90AA4}"/>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4" name="文字方塊 73">
            <a:extLst>
              <a:ext uri="{FF2B5EF4-FFF2-40B4-BE49-F238E27FC236}">
                <a16:creationId xmlns:a16="http://schemas.microsoft.com/office/drawing/2014/main" id="{E9B50DE3-8C68-4AE2-883D-0DEBD1D234B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5" name="文字方塊 74">
            <a:extLst>
              <a:ext uri="{FF2B5EF4-FFF2-40B4-BE49-F238E27FC236}">
                <a16:creationId xmlns:a16="http://schemas.microsoft.com/office/drawing/2014/main" id="{DE9CD630-8B46-48BD-AE14-F230FF675EE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6" name="文字方塊 75">
            <a:extLst>
              <a:ext uri="{FF2B5EF4-FFF2-40B4-BE49-F238E27FC236}">
                <a16:creationId xmlns:a16="http://schemas.microsoft.com/office/drawing/2014/main" id="{13103DB6-24BB-43EE-8418-66ED81CF44C8}"/>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7" name="文字方塊 76">
            <a:extLst>
              <a:ext uri="{FF2B5EF4-FFF2-40B4-BE49-F238E27FC236}">
                <a16:creationId xmlns:a16="http://schemas.microsoft.com/office/drawing/2014/main" id="{15AEC29A-4F10-4D23-B9BB-5B85922A2971}"/>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8" name="文字方塊 77">
            <a:extLst>
              <a:ext uri="{FF2B5EF4-FFF2-40B4-BE49-F238E27FC236}">
                <a16:creationId xmlns:a16="http://schemas.microsoft.com/office/drawing/2014/main" id="{48843B69-37DE-42CF-9D70-B015FCC7ECE6}"/>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79" name="文字方塊 78">
            <a:extLst>
              <a:ext uri="{FF2B5EF4-FFF2-40B4-BE49-F238E27FC236}">
                <a16:creationId xmlns:a16="http://schemas.microsoft.com/office/drawing/2014/main" id="{C3006FF7-28BE-46CF-A383-830FDA1568A5}"/>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0" name="文字方塊 79">
            <a:extLst>
              <a:ext uri="{FF2B5EF4-FFF2-40B4-BE49-F238E27FC236}">
                <a16:creationId xmlns:a16="http://schemas.microsoft.com/office/drawing/2014/main" id="{DC05CF25-1B03-479A-A2B5-7A99DA995F17}"/>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1" name="文字方塊 80">
            <a:extLst>
              <a:ext uri="{FF2B5EF4-FFF2-40B4-BE49-F238E27FC236}">
                <a16:creationId xmlns:a16="http://schemas.microsoft.com/office/drawing/2014/main" id="{8362D78F-360B-4ED8-B9EC-19874CF056AF}"/>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pic>
        <p:nvPicPr>
          <p:cNvPr id="82" name="圖片 81">
            <a:extLst>
              <a:ext uri="{FF2B5EF4-FFF2-40B4-BE49-F238E27FC236}">
                <a16:creationId xmlns:a16="http://schemas.microsoft.com/office/drawing/2014/main" id="{B7675EC3-A427-423A-8880-F0149FDF5EB3}"/>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4" y="6048421"/>
            <a:ext cx="3409079" cy="809577"/>
          </a:xfrm>
          <a:prstGeom prst="rect">
            <a:avLst/>
          </a:prstGeom>
        </p:spPr>
      </p:pic>
      <p:sp>
        <p:nvSpPr>
          <p:cNvPr id="83" name="文字方塊 82">
            <a:extLst>
              <a:ext uri="{FF2B5EF4-FFF2-40B4-BE49-F238E27FC236}">
                <a16:creationId xmlns:a16="http://schemas.microsoft.com/office/drawing/2014/main" id="{4E64E3A3-BE99-43ED-9C8A-BA0D7C1F86A0}"/>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4" name="文字方塊 83">
            <a:extLst>
              <a:ext uri="{FF2B5EF4-FFF2-40B4-BE49-F238E27FC236}">
                <a16:creationId xmlns:a16="http://schemas.microsoft.com/office/drawing/2014/main" id="{DA303C09-48D6-4AF5-896E-8B385F4F1F23}"/>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
        <p:nvSpPr>
          <p:cNvPr id="85" name="文字方塊 84">
            <a:extLst>
              <a:ext uri="{FF2B5EF4-FFF2-40B4-BE49-F238E27FC236}">
                <a16:creationId xmlns:a16="http://schemas.microsoft.com/office/drawing/2014/main" id="{12F5E79F-D7E0-48EB-BAB9-73A1B5E55C6A}"/>
              </a:ext>
            </a:extLst>
          </p:cNvPr>
          <p:cNvSpPr txBox="1"/>
          <p:nvPr/>
        </p:nvSpPr>
        <p:spPr>
          <a:xfrm>
            <a:off x="9017000" y="6350000"/>
            <a:ext cx="2540000" cy="276999"/>
          </a:xfrm>
          <a:prstGeom prst="rect">
            <a:avLst/>
          </a:prstGeom>
          <a:noFill/>
        </p:spPr>
        <p:txBody>
          <a:bodyPr vert="horz" rtlCol="0">
            <a:spAutoFit/>
          </a:bodyPr>
          <a:lstStyle/>
          <a:p>
            <a:endParaRPr lang="zh-TW" altLang="en-US" sz="1200">
              <a:solidFill>
                <a:srgbClr val="808080"/>
              </a:solidFill>
            </a:endParaRPr>
          </a:p>
        </p:txBody>
      </p:sp>
    </p:spTree>
    <p:extLst>
      <p:ext uri="{BB962C8B-B14F-4D97-AF65-F5344CB8AC3E}">
        <p14:creationId xmlns:p14="http://schemas.microsoft.com/office/powerpoint/2010/main" val="141094917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Lst>
  <p:hf hdr="0" ftr="0" dt="0"/>
  <p:txStyles>
    <p:titleStyle>
      <a:lvl1pPr algn="l" defTabSz="914400" rtl="0" eaLnBrk="1" latinLnBrk="0" hangingPunct="1">
        <a:lnSpc>
          <a:spcPct val="100000"/>
        </a:lnSpc>
        <a:spcBef>
          <a:spcPct val="0"/>
        </a:spcBef>
        <a:buNone/>
        <a:defRPr sz="3600" b="1" kern="1200">
          <a:solidFill>
            <a:schemeClr val="tx2"/>
          </a:solidFill>
          <a:latin typeface="+mj-lt"/>
          <a:ea typeface="+mj-ea"/>
          <a:cs typeface="+mj-cs"/>
        </a:defRPr>
      </a:lvl1pPr>
    </p:titleStyle>
    <p:bodyStyle>
      <a:lvl1pPr marL="381000" indent="-381000" algn="l" defTabSz="914400" rtl="0" eaLnBrk="1" latinLnBrk="0" hangingPunct="1">
        <a:lnSpc>
          <a:spcPct val="120000"/>
        </a:lnSpc>
        <a:spcBef>
          <a:spcPts val="1000"/>
        </a:spcBef>
        <a:buClr>
          <a:schemeClr val="tx2"/>
        </a:buClr>
        <a:buFont typeface="Wingdings" panose="05000000000000000000" pitchFamily="2" charset="2"/>
        <a:buChar char="n"/>
        <a:defRPr sz="2800" b="0" kern="1200">
          <a:solidFill>
            <a:srgbClr val="3F4043"/>
          </a:solidFill>
          <a:latin typeface="+mn-lt"/>
          <a:ea typeface="+mn-ea"/>
          <a:cs typeface="+mn-cs"/>
        </a:defRPr>
      </a:lvl1pPr>
      <a:lvl2pPr marL="746125" indent="-288925" algn="l" defTabSz="914400" rtl="0" eaLnBrk="1" latinLnBrk="0" hangingPunct="1">
        <a:lnSpc>
          <a:spcPct val="120000"/>
        </a:lnSpc>
        <a:spcBef>
          <a:spcPts val="500"/>
        </a:spcBef>
        <a:buClr>
          <a:schemeClr val="accent2"/>
        </a:buClr>
        <a:buFont typeface="Wingdings" panose="05000000000000000000" pitchFamily="2" charset="2"/>
        <a:buChar char="l"/>
        <a:defRPr sz="2400" b="0" kern="1200">
          <a:solidFill>
            <a:srgbClr val="3F4043"/>
          </a:solidFill>
          <a:latin typeface="+mn-lt"/>
          <a:ea typeface="+mn-ea"/>
          <a:cs typeface="+mn-cs"/>
        </a:defRPr>
      </a:lvl2pPr>
      <a:lvl3pPr marL="1163638" indent="-249238" algn="l" defTabSz="914400" rtl="0" eaLnBrk="1" latinLnBrk="0" hangingPunct="1">
        <a:lnSpc>
          <a:spcPct val="120000"/>
        </a:lnSpc>
        <a:spcBef>
          <a:spcPts val="500"/>
        </a:spcBef>
        <a:buClr>
          <a:srgbClr val="058247"/>
        </a:buClr>
        <a:buFont typeface="Prompt" panose="00000500000000000000" pitchFamily="2" charset="-34"/>
        <a:buChar char="o"/>
        <a:defRPr sz="2000" b="0" kern="1200">
          <a:solidFill>
            <a:srgbClr val="3F4043"/>
          </a:solidFill>
          <a:latin typeface="+mn-lt"/>
          <a:ea typeface="+mn-ea"/>
          <a:cs typeface="+mn-cs"/>
        </a:defRPr>
      </a:lvl3pPr>
      <a:lvl4pPr marL="1371600" indent="0" algn="l" defTabSz="914400" rtl="0" eaLnBrk="1" latinLnBrk="0" hangingPunct="1">
        <a:lnSpc>
          <a:spcPct val="100000"/>
        </a:lnSpc>
        <a:spcBef>
          <a:spcPts val="500"/>
        </a:spcBef>
        <a:buClr>
          <a:schemeClr val="accent3"/>
        </a:buClr>
        <a:buFont typeface="Prompt ExtraLight" panose="00000300000000000000" pitchFamily="2" charset="-34"/>
        <a:buNone/>
        <a:defRPr sz="1800" b="1" kern="1200">
          <a:solidFill>
            <a:srgbClr val="0A120E"/>
          </a:solidFill>
          <a:latin typeface="+mj-lt"/>
          <a:ea typeface="+mj-ea"/>
          <a:cs typeface="+mn-cs"/>
        </a:defRPr>
      </a:lvl4pPr>
      <a:lvl5pPr marL="1828800" indent="0" algn="l" defTabSz="914400" rtl="0" eaLnBrk="1" latinLnBrk="0" hangingPunct="1">
        <a:lnSpc>
          <a:spcPct val="100000"/>
        </a:lnSpc>
        <a:spcBef>
          <a:spcPts val="500"/>
        </a:spcBef>
        <a:buClr>
          <a:schemeClr val="accent2"/>
        </a:buClr>
        <a:buSzPct val="80000"/>
        <a:buFont typeface="Wingdings" panose="05000000000000000000" pitchFamily="2" charset="2"/>
        <a:buNone/>
        <a:defRPr sz="1600" b="1" kern="1200">
          <a:solidFill>
            <a:srgbClr val="0A120E"/>
          </a:solidFill>
          <a:latin typeface="+mj-lt"/>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Layout" Target="../diagrams/layout3.xml"/><Relationship Id="rId18" Type="http://schemas.openxmlformats.org/officeDocument/2006/relationships/image" Target="../media/image41.png"/><Relationship Id="rId3" Type="http://schemas.openxmlformats.org/officeDocument/2006/relationships/slideLayout" Target="../slideLayouts/slideLayout16.xml"/><Relationship Id="rId21" Type="http://schemas.openxmlformats.org/officeDocument/2006/relationships/image" Target="../media/image44.gif"/><Relationship Id="rId7" Type="http://schemas.openxmlformats.org/officeDocument/2006/relationships/diagramLayout" Target="../diagrams/layout2.xml"/><Relationship Id="rId12" Type="http://schemas.openxmlformats.org/officeDocument/2006/relationships/diagramData" Target="../diagrams/data3.xml"/><Relationship Id="rId17" Type="http://schemas.openxmlformats.org/officeDocument/2006/relationships/image" Target="../media/image40.png"/><Relationship Id="rId2" Type="http://schemas.openxmlformats.org/officeDocument/2006/relationships/video" Target="../media/media1.avi"/><Relationship Id="rId16" Type="http://schemas.microsoft.com/office/2007/relationships/diagramDrawing" Target="../diagrams/drawing3.xml"/><Relationship Id="rId20" Type="http://schemas.openxmlformats.org/officeDocument/2006/relationships/image" Target="../media/image43.jpeg"/><Relationship Id="rId1" Type="http://schemas.microsoft.com/office/2007/relationships/media" Target="../media/media1.avi"/><Relationship Id="rId6" Type="http://schemas.openxmlformats.org/officeDocument/2006/relationships/diagramData" Target="../diagrams/data2.xml"/><Relationship Id="rId11" Type="http://schemas.openxmlformats.org/officeDocument/2006/relationships/image" Target="../media/image39.png"/><Relationship Id="rId24" Type="http://schemas.openxmlformats.org/officeDocument/2006/relationships/image" Target="../media/image46.gif"/><Relationship Id="rId5" Type="http://schemas.openxmlformats.org/officeDocument/2006/relationships/image" Target="../media/image38.png"/><Relationship Id="rId15" Type="http://schemas.openxmlformats.org/officeDocument/2006/relationships/diagramColors" Target="../diagrams/colors3.xml"/><Relationship Id="rId23" Type="http://schemas.microsoft.com/office/2007/relationships/hdphoto" Target="../media/hdphoto1.wdp"/><Relationship Id="rId10" Type="http://schemas.microsoft.com/office/2007/relationships/diagramDrawing" Target="../diagrams/drawing2.xml"/><Relationship Id="rId19" Type="http://schemas.openxmlformats.org/officeDocument/2006/relationships/image" Target="../media/image42.png"/><Relationship Id="rId4" Type="http://schemas.openxmlformats.org/officeDocument/2006/relationships/notesSlide" Target="../notesSlides/notesSlide7.xml"/><Relationship Id="rId9" Type="http://schemas.openxmlformats.org/officeDocument/2006/relationships/diagramColors" Target="../diagrams/colors2.xml"/><Relationship Id="rId14" Type="http://schemas.openxmlformats.org/officeDocument/2006/relationships/diagramQuickStyle" Target="../diagrams/quickStyle3.xml"/><Relationship Id="rId22"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25.jpeg"/><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29.jfi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3.png"/><Relationship Id="rId2" Type="http://schemas.openxmlformats.org/officeDocument/2006/relationships/image" Target="../media/image28.jfif"/><Relationship Id="rId1" Type="http://schemas.openxmlformats.org/officeDocument/2006/relationships/slideLayout" Target="../slideLayouts/slideLayout33.xml"/><Relationship Id="rId6" Type="http://schemas.openxmlformats.org/officeDocument/2006/relationships/diagramColors" Target="../diagrams/colors1.xml"/><Relationship Id="rId11" Type="http://schemas.openxmlformats.org/officeDocument/2006/relationships/image" Target="../media/image32.png"/><Relationship Id="rId5" Type="http://schemas.openxmlformats.org/officeDocument/2006/relationships/diagramQuickStyle" Target="../diagrams/quickStyle1.xml"/><Relationship Id="rId10" Type="http://schemas.openxmlformats.org/officeDocument/2006/relationships/image" Target="../media/image31.jpeg"/><Relationship Id="rId4" Type="http://schemas.openxmlformats.org/officeDocument/2006/relationships/diagramLayout" Target="../diagrams/layout1.xml"/><Relationship Id="rId9" Type="http://schemas.openxmlformats.org/officeDocument/2006/relationships/image" Target="../media/image30.jpeg"/></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PowerPoint_Presentation.pptx"/><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34.emf"/></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動作按鈕: 返回 5">
            <a:hlinkClick r:id="" action="ppaction://noaction" highlightClick="1"/>
            <a:extLst>
              <a:ext uri="{FF2B5EF4-FFF2-40B4-BE49-F238E27FC236}">
                <a16:creationId xmlns:a16="http://schemas.microsoft.com/office/drawing/2014/main" id="{ADC38EF7-532B-452E-A82A-0C841969E32B}"/>
              </a:ext>
            </a:extLst>
          </p:cNvPr>
          <p:cNvSpPr/>
          <p:nvPr/>
        </p:nvSpPr>
        <p:spPr>
          <a:xfrm>
            <a:off x="11630027" y="6283925"/>
            <a:ext cx="260350" cy="292557"/>
          </a:xfrm>
          <a:prstGeom prst="actionButtonReturn">
            <a:avLst/>
          </a:prstGeom>
          <a:solidFill>
            <a:srgbClr val="FFCA0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內容版面配置區 2">
            <a:extLst>
              <a:ext uri="{FF2B5EF4-FFF2-40B4-BE49-F238E27FC236}">
                <a16:creationId xmlns:a16="http://schemas.microsoft.com/office/drawing/2014/main" id="{73A2194A-5108-9F8D-2E83-725544247501}"/>
              </a:ext>
            </a:extLst>
          </p:cNvPr>
          <p:cNvSpPr txBox="1">
            <a:spLocks/>
          </p:cNvSpPr>
          <p:nvPr/>
        </p:nvSpPr>
        <p:spPr>
          <a:xfrm>
            <a:off x="990408" y="908360"/>
            <a:ext cx="8966577" cy="1118608"/>
          </a:xfrm>
          <a:prstGeom prst="rect">
            <a:avLst/>
          </a:prstGeom>
        </p:spPr>
        <p:txBody>
          <a:bodyPr vert="horz" lIns="38576" tIns="19288" rIns="38576" bIns="19288" rtlCol="0">
            <a:noAutofit/>
          </a:bodyPr>
          <a:lstStyle>
            <a:lvl1pPr marL="342891" indent="-342891" algn="l" defTabSz="457189" rtl="0" eaLnBrk="1" latinLnBrk="0" hangingPunct="1">
              <a:spcBef>
                <a:spcPct val="20000"/>
              </a:spcBef>
              <a:buClr>
                <a:schemeClr val="accent1"/>
              </a:buClr>
              <a:buFont typeface="Lucida Grande"/>
              <a:buChar char="▪"/>
              <a:defRPr sz="3200" kern="1200" spc="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spc="0">
                <a:solidFill>
                  <a:schemeClr val="tx1"/>
                </a:solidFill>
                <a:latin typeface="+mn-lt"/>
                <a:ea typeface="+mn-ea"/>
                <a:cs typeface="+mn-cs"/>
              </a:defRPr>
            </a:lvl2pPr>
            <a:lvl3pPr marL="1142971" indent="-228594" algn="l" defTabSz="457189" rtl="0" eaLnBrk="1" latinLnBrk="0" hangingPunct="1">
              <a:spcBef>
                <a:spcPct val="20000"/>
              </a:spcBef>
              <a:buClr>
                <a:schemeClr val="accent1"/>
              </a:buClr>
              <a:buFont typeface="Lucida Grande"/>
              <a:buChar char="▪"/>
              <a:defRPr sz="2400" kern="1200" spc="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spc="0">
                <a:solidFill>
                  <a:schemeClr val="tx1"/>
                </a:solidFill>
                <a:latin typeface="+mn-lt"/>
                <a:ea typeface="+mn-ea"/>
                <a:cs typeface="+mn-cs"/>
              </a:defRPr>
            </a:lvl4pPr>
            <a:lvl5pPr marL="2057349" indent="-228594" algn="l" defTabSz="457189" rtl="0" eaLnBrk="1" latinLnBrk="0" hangingPunct="1">
              <a:spcBef>
                <a:spcPct val="20000"/>
              </a:spcBef>
              <a:buClr>
                <a:schemeClr val="accent1"/>
              </a:buClr>
              <a:buFont typeface="Arial"/>
              <a:buChar char="▪"/>
              <a:defRPr sz="2000" kern="1200" spc="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342883" indent="-342883" defTabSz="257150">
              <a:spcBef>
                <a:spcPts val="600"/>
              </a:spcBef>
              <a:buClr>
                <a:srgbClr val="F39A1E"/>
              </a:buClr>
              <a:buSzPct val="100000"/>
              <a:buFont typeface="Wingdings" panose="05000000000000000000" pitchFamily="2" charset="2"/>
              <a:buChar char="n"/>
              <a:defRPr/>
            </a:pPr>
            <a:r>
              <a:rPr lang="en-US" altLang="zh-TW" sz="2400" b="1" dirty="0"/>
              <a:t>MT6363T porting to PSMC 12” (2</a:t>
            </a:r>
            <a:r>
              <a:rPr lang="en-US" altLang="zh-TW" sz="2400" b="1" baseline="30000" dirty="0"/>
              <a:t>nd</a:t>
            </a:r>
            <a:r>
              <a:rPr lang="en-US" altLang="zh-TW" sz="2400" b="1" dirty="0"/>
              <a:t>) status updated (ASECL).</a:t>
            </a:r>
          </a:p>
        </p:txBody>
      </p:sp>
      <p:sp>
        <p:nvSpPr>
          <p:cNvPr id="8" name="Title 1">
            <a:extLst>
              <a:ext uri="{FF2B5EF4-FFF2-40B4-BE49-F238E27FC236}">
                <a16:creationId xmlns:a16="http://schemas.microsoft.com/office/drawing/2014/main" id="{9AEB3AA0-B867-D989-4130-C4FB8237A6C2}"/>
              </a:ext>
            </a:extLst>
          </p:cNvPr>
          <p:cNvSpPr txBox="1">
            <a:spLocks/>
          </p:cNvSpPr>
          <p:nvPr/>
        </p:nvSpPr>
        <p:spPr>
          <a:xfrm>
            <a:off x="609600" y="222084"/>
            <a:ext cx="10972800" cy="686276"/>
          </a:xfrm>
          <a:prstGeom prst="rect">
            <a:avLst/>
          </a:prstGeom>
        </p:spPr>
        <p:txBody>
          <a:bodyPr vert="horz" lIns="91440" tIns="0" rIns="91440" bIns="45720" rtlCol="0" anchor="ctr">
            <a:normAutofit/>
          </a:bodyPr>
          <a:lstStyle>
            <a:lvl1pPr algn="l" defTabSz="1219170" rtl="0" eaLnBrk="1" latinLnBrk="0" hangingPunct="1">
              <a:lnSpc>
                <a:spcPct val="100000"/>
              </a:lnSpc>
              <a:spcBef>
                <a:spcPct val="0"/>
              </a:spcBef>
              <a:buNone/>
              <a:defRPr sz="3733" b="1" u="none" kern="1200" baseline="0">
                <a:solidFill>
                  <a:schemeClr val="accent1"/>
                </a:solidFill>
                <a:latin typeface="+mj-lt"/>
                <a:ea typeface="+mj-ea"/>
                <a:cs typeface="Arial"/>
              </a:defRPr>
            </a:lvl1pPr>
          </a:lstStyle>
          <a:p>
            <a:r>
              <a:rPr lang="en-US" dirty="0">
                <a:solidFill>
                  <a:schemeClr val="bg2"/>
                </a:solidFill>
              </a:rPr>
              <a:t>ASECL MT6363T(4Ld WLCSP) Schedule</a:t>
            </a:r>
          </a:p>
        </p:txBody>
      </p:sp>
      <p:sp>
        <p:nvSpPr>
          <p:cNvPr id="10" name="文字方塊 9">
            <a:extLst>
              <a:ext uri="{FF2B5EF4-FFF2-40B4-BE49-F238E27FC236}">
                <a16:creationId xmlns:a16="http://schemas.microsoft.com/office/drawing/2014/main" id="{23BCE2D9-9B24-AD69-06ED-AA4D62A9990E}"/>
              </a:ext>
            </a:extLst>
          </p:cNvPr>
          <p:cNvSpPr txBox="1"/>
          <p:nvPr/>
        </p:nvSpPr>
        <p:spPr>
          <a:xfrm>
            <a:off x="1486640" y="1467664"/>
            <a:ext cx="10273562" cy="4703438"/>
          </a:xfrm>
          <a:prstGeom prst="rect">
            <a:avLst/>
          </a:prstGeom>
        </p:spPr>
        <p:txBody>
          <a:bodyPr wrap="square" lIns="0" tIns="0" rIns="0" bIns="0" rtlCol="0">
            <a:noAutofit/>
          </a:bodyPr>
          <a:lstStyle/>
          <a:p>
            <a:pPr>
              <a:lnSpc>
                <a:spcPct val="150000"/>
              </a:lnSpc>
            </a:pPr>
            <a:r>
              <a:rPr lang="en-US" altLang="zh-TW" sz="1600" dirty="0"/>
              <a:t>1. </a:t>
            </a:r>
            <a:r>
              <a:rPr lang="zh-TW" altLang="en-US" sz="1600" dirty="0"/>
              <a:t>Qual lot </a:t>
            </a:r>
            <a:r>
              <a:rPr lang="en-US" altLang="zh-TW" sz="1600" dirty="0"/>
              <a:t>: </a:t>
            </a:r>
            <a:r>
              <a:rPr lang="en-US" altLang="zh-TW" sz="1600" dirty="0">
                <a:latin typeface="Calibri" panose="020F0502020204030204" pitchFamily="34" charset="0"/>
                <a:ea typeface="新細明體" panose="02020500000000000000" pitchFamily="18" charset="-120"/>
              </a:rPr>
              <a:t>PAADSJC.030 #6,7,8 bump on going, 4/14 ship to ASET.</a:t>
            </a:r>
          </a:p>
          <a:p>
            <a:pPr>
              <a:lnSpc>
                <a:spcPct val="150000"/>
              </a:lnSpc>
            </a:pPr>
            <a:r>
              <a:rPr lang="en-US" altLang="zh-TW" sz="1600" dirty="0">
                <a:solidFill>
                  <a:srgbClr val="0000FF"/>
                </a:solidFill>
                <a:latin typeface="Calibri" panose="020F0502020204030204" pitchFamily="34" charset="0"/>
                <a:ea typeface="新細明體" panose="02020500000000000000" pitchFamily="18" charset="-120"/>
              </a:rPr>
              <a:t> </a:t>
            </a:r>
            <a:r>
              <a:rPr lang="en-US" altLang="zh-TW" sz="1600" dirty="0">
                <a:latin typeface="Calibri" panose="020F0502020204030204" pitchFamily="34" charset="0"/>
                <a:ea typeface="新細明體" panose="02020500000000000000" pitchFamily="18" charset="-120"/>
              </a:rPr>
              <a:t>#6 with high bin4 (leakage) issue, process mapping on going, bin4 die collect for FA after CSP2 done --&gt; hold before CSP2 wait instruction. --&gt; release CSP2, #6 POR all recon to get T0 FT good die --&gt; CSP2 on going, SOD 5/11 then recon for T0 FT re-</a:t>
            </a:r>
            <a:r>
              <a:rPr lang="en-US" altLang="zh-TW" sz="1600" dirty="0" err="1">
                <a:latin typeface="Calibri" panose="020F0502020204030204" pitchFamily="34" charset="0"/>
                <a:ea typeface="新細明體" panose="02020500000000000000" pitchFamily="18" charset="-120"/>
              </a:rPr>
              <a:t>qaul</a:t>
            </a:r>
            <a:r>
              <a:rPr lang="en-US" altLang="zh-TW" sz="1600" dirty="0">
                <a:latin typeface="Calibri" panose="020F0502020204030204" pitchFamily="34" charset="0"/>
                <a:ea typeface="新細明體" panose="02020500000000000000" pitchFamily="18" charset="-120"/>
              </a:rPr>
              <a:t> POR bump on going, 5/6 BM.</a:t>
            </a:r>
          </a:p>
          <a:p>
            <a:pPr>
              <a:lnSpc>
                <a:spcPct val="150000"/>
              </a:lnSpc>
            </a:pPr>
            <a:r>
              <a:rPr lang="en-US" altLang="zh-TW" sz="1600" dirty="0"/>
              <a:t>2. </a:t>
            </a:r>
            <a:r>
              <a:rPr lang="zh-TW" altLang="en-US" sz="1600" dirty="0"/>
              <a:t>ES build </a:t>
            </a:r>
            <a:r>
              <a:rPr lang="en-US" altLang="zh-TW" sz="1600" dirty="0"/>
              <a:t>:</a:t>
            </a:r>
            <a:r>
              <a:rPr lang="zh-TW" altLang="en-US" sz="1600" dirty="0"/>
              <a:t> </a:t>
            </a:r>
            <a:r>
              <a:rPr lang="en-US" altLang="zh-TW" sz="1600" dirty="0">
                <a:solidFill>
                  <a:schemeClr val="bg1">
                    <a:lumMod val="75000"/>
                  </a:schemeClr>
                </a:solidFill>
              </a:rPr>
              <a:t>1 pc </a:t>
            </a:r>
            <a:r>
              <a:rPr lang="zh-TW" altLang="en-US" sz="1600" dirty="0">
                <a:solidFill>
                  <a:schemeClr val="bg1">
                    <a:lumMod val="75000"/>
                  </a:schemeClr>
                </a:solidFill>
              </a:rPr>
              <a:t>target SOD 2/24 to ASET</a:t>
            </a:r>
            <a:r>
              <a:rPr lang="en-US" altLang="zh-TW" sz="1600" dirty="0">
                <a:solidFill>
                  <a:schemeClr val="bg1">
                    <a:lumMod val="75000"/>
                  </a:schemeClr>
                </a:solidFill>
              </a:rPr>
              <a:t>- </a:t>
            </a:r>
            <a:r>
              <a:rPr lang="zh-TW" altLang="en-US" sz="1600" dirty="0">
                <a:solidFill>
                  <a:schemeClr val="bg1">
                    <a:lumMod val="75000"/>
                  </a:schemeClr>
                </a:solidFill>
              </a:rPr>
              <a:t>done</a:t>
            </a:r>
            <a:r>
              <a:rPr lang="en-US" altLang="zh-TW" sz="1600" dirty="0">
                <a:solidFill>
                  <a:schemeClr val="bg1">
                    <a:lumMod val="75000"/>
                  </a:schemeClr>
                </a:solidFill>
              </a:rPr>
              <a:t>. </a:t>
            </a:r>
          </a:p>
          <a:p>
            <a:pPr>
              <a:lnSpc>
                <a:spcPct val="150000"/>
              </a:lnSpc>
            </a:pPr>
            <a:r>
              <a:rPr lang="en-US" altLang="zh-TW" sz="1600" dirty="0"/>
              <a:t>3.</a:t>
            </a:r>
            <a:r>
              <a:rPr lang="zh-TW" altLang="en-US" sz="1600" dirty="0"/>
              <a:t> Real wafer</a:t>
            </a:r>
            <a:r>
              <a:rPr lang="en-US" altLang="zh-TW" sz="1600" dirty="0"/>
              <a:t>: </a:t>
            </a:r>
          </a:p>
          <a:p>
            <a:pPr>
              <a:lnSpc>
                <a:spcPct val="150000"/>
              </a:lnSpc>
            </a:pPr>
            <a:r>
              <a:rPr lang="en-US" altLang="zh-TW" sz="1600" dirty="0">
                <a:latin typeface="Calibri" panose="020F0502020204030204" pitchFamily="34" charset="0"/>
                <a:ea typeface="新細明體" panose="02020500000000000000" pitchFamily="18" charset="-120"/>
              </a:rPr>
              <a:t>     </a:t>
            </a:r>
            <a:r>
              <a:rPr lang="en-US" altLang="zh-TW" sz="1600" dirty="0">
                <a:solidFill>
                  <a:srgbClr val="0000CC"/>
                </a:solidFill>
                <a:latin typeface="Calibri" panose="020F0502020204030204" pitchFamily="34" charset="0"/>
                <a:ea typeface="新細明體" panose="02020500000000000000" pitchFamily="18" charset="-120"/>
              </a:rPr>
              <a:t>- </a:t>
            </a:r>
            <a:r>
              <a:rPr lang="en-US" altLang="zh-TW" sz="1600" kern="0" dirty="0">
                <a:solidFill>
                  <a:srgbClr val="0000CC"/>
                </a:solidFill>
                <a:latin typeface="Calibri" panose="020F0502020204030204" pitchFamily="34" charset="0"/>
                <a:ea typeface="標楷體"/>
              </a:rPr>
              <a:t>F</a:t>
            </a:r>
            <a:r>
              <a:rPr lang="en-US" altLang="zh-TW" sz="1600" kern="0" dirty="0">
                <a:solidFill>
                  <a:srgbClr val="0000CC"/>
                </a:solidFill>
                <a:ea typeface="標楷體"/>
              </a:rPr>
              <a:t>ounding </a:t>
            </a:r>
            <a:r>
              <a:rPr lang="en-US" altLang="zh-TW" sz="1600" kern="0" dirty="0">
                <a:solidFill>
                  <a:srgbClr val="0000CC"/>
                </a:solidFill>
                <a:highlight>
                  <a:srgbClr val="00FFFF"/>
                </a:highlight>
                <a:ea typeface="標楷體"/>
              </a:rPr>
              <a:t>high warpage issue </a:t>
            </a:r>
            <a:r>
              <a:rPr lang="en-US" altLang="zh-TW" sz="1600" kern="0" dirty="0">
                <a:solidFill>
                  <a:srgbClr val="0000CC"/>
                </a:solidFill>
                <a:ea typeface="標楷體"/>
              </a:rPr>
              <a:t>and </a:t>
            </a:r>
            <a:r>
              <a:rPr lang="en-US" altLang="zh-TW" sz="1600" kern="0" dirty="0">
                <a:solidFill>
                  <a:srgbClr val="0000CC"/>
                </a:solidFill>
                <a:latin typeface="Calibri" panose="020F0502020204030204" pitchFamily="34" charset="0"/>
                <a:ea typeface="新細明體" panose="02020500000000000000" pitchFamily="18" charset="-120"/>
              </a:rPr>
              <a:t>r</a:t>
            </a:r>
            <a:r>
              <a:rPr lang="en-US" altLang="zh-TW" sz="1600" dirty="0">
                <a:solidFill>
                  <a:srgbClr val="0000CC"/>
                </a:solidFill>
                <a:latin typeface="Calibri" panose="020F0502020204030204" pitchFamily="34" charset="0"/>
                <a:ea typeface="新細明體" panose="02020500000000000000" pitchFamily="18" charset="-120"/>
              </a:rPr>
              <a:t>elease 1pc for new </a:t>
            </a:r>
            <a:r>
              <a:rPr lang="en-US" altLang="zh-TW" sz="1600" dirty="0">
                <a:solidFill>
                  <a:srgbClr val="0000CC"/>
                </a:solidFill>
                <a:highlight>
                  <a:srgbClr val="00FFFF"/>
                </a:highlight>
                <a:latin typeface="Calibri" panose="020F0502020204030204" pitchFamily="34" charset="0"/>
                <a:ea typeface="新細明體" panose="02020500000000000000" pitchFamily="18" charset="-120"/>
              </a:rPr>
              <a:t>MAM</a:t>
            </a:r>
            <a:r>
              <a:rPr lang="en-US" altLang="zh-TW" sz="1600" dirty="0">
                <a:solidFill>
                  <a:srgbClr val="0000CC"/>
                </a:solidFill>
                <a:latin typeface="Calibri" panose="020F0502020204030204" pitchFamily="34" charset="0"/>
                <a:ea typeface="新細明體" panose="02020500000000000000" pitchFamily="18" charset="-120"/>
              </a:rPr>
              <a:t> recipe setup backup or confirmation on 3/17</a:t>
            </a:r>
            <a:r>
              <a:rPr lang="en-US" altLang="zh-TW" sz="1600" dirty="0">
                <a:latin typeface="Calibri" panose="020F0502020204030204" pitchFamily="34" charset="0"/>
                <a:ea typeface="新細明體" panose="02020500000000000000" pitchFamily="18" charset="-120"/>
              </a:rPr>
              <a:t>, release CSP2 </a:t>
            </a:r>
            <a:r>
              <a:rPr lang="zh-TW" altLang="en-US" sz="1600" dirty="0">
                <a:latin typeface="Calibri" panose="020F0502020204030204" pitchFamily="34" charset="0"/>
                <a:ea typeface="新細明體" panose="02020500000000000000" pitchFamily="18" charset="-120"/>
              </a:rPr>
              <a:t>to use for MAM  white (dicing tape heating at mount stage) </a:t>
            </a:r>
            <a:r>
              <a:rPr lang="en-US" altLang="zh-TW" sz="1600" dirty="0">
                <a:latin typeface="Calibri" panose="020F0502020204030204" pitchFamily="34" charset="0"/>
                <a:ea typeface="新細明體" panose="02020500000000000000" pitchFamily="18" charset="-120"/>
              </a:rPr>
              <a:t>on 3/31, it will update result by 4/8.</a:t>
            </a:r>
          </a:p>
          <a:p>
            <a:pPr>
              <a:lnSpc>
                <a:spcPct val="150000"/>
              </a:lnSpc>
            </a:pPr>
            <a:r>
              <a:rPr lang="en-US" altLang="zh-TW" sz="1600" dirty="0">
                <a:solidFill>
                  <a:schemeClr val="bg1">
                    <a:lumMod val="75000"/>
                  </a:schemeClr>
                </a:solidFill>
              </a:rPr>
              <a:t>     - </a:t>
            </a:r>
            <a:r>
              <a:rPr lang="zh-TW" altLang="en-US" sz="1600" dirty="0">
                <a:solidFill>
                  <a:schemeClr val="bg1">
                    <a:lumMod val="75000"/>
                  </a:schemeClr>
                </a:solidFill>
              </a:rPr>
              <a:t>3pcs buy off wafer bumping on going. </a:t>
            </a:r>
            <a:r>
              <a:rPr lang="en-US" altLang="zh-TW" sz="1600" dirty="0">
                <a:solidFill>
                  <a:schemeClr val="bg1">
                    <a:lumMod val="75000"/>
                  </a:schemeClr>
                </a:solidFill>
              </a:rPr>
              <a:t>R</a:t>
            </a:r>
            <a:r>
              <a:rPr lang="zh-TW" altLang="en-US" sz="1600" dirty="0">
                <a:solidFill>
                  <a:schemeClr val="bg1">
                    <a:lumMod val="75000"/>
                  </a:schemeClr>
                </a:solidFill>
              </a:rPr>
              <a:t>elease CSP2 </a:t>
            </a:r>
            <a:r>
              <a:rPr lang="en-US" altLang="zh-TW" sz="1600" dirty="0">
                <a:solidFill>
                  <a:schemeClr val="bg1">
                    <a:lumMod val="75000"/>
                  </a:schemeClr>
                </a:solidFill>
              </a:rPr>
              <a:t>on 3/10.</a:t>
            </a:r>
          </a:p>
          <a:p>
            <a:pPr>
              <a:lnSpc>
                <a:spcPct val="150000"/>
              </a:lnSpc>
            </a:pPr>
            <a:r>
              <a:rPr lang="en-US" altLang="zh-TW" sz="1600" dirty="0"/>
              <a:t>4. PC wafer:</a:t>
            </a:r>
          </a:p>
          <a:p>
            <a:pPr>
              <a:lnSpc>
                <a:spcPct val="150000"/>
              </a:lnSpc>
            </a:pPr>
            <a:r>
              <a:rPr lang="en-US" altLang="zh-TW" sz="1600" dirty="0">
                <a:solidFill>
                  <a:schemeClr val="bg1">
                    <a:lumMod val="85000"/>
                  </a:schemeClr>
                </a:solidFill>
              </a:rPr>
              <a:t>     --3pcs for process buy off, start bump 2/3 for POR/OD/UD buy off, 2/24 release CSP2</a:t>
            </a:r>
          </a:p>
          <a:p>
            <a:pPr>
              <a:lnSpc>
                <a:spcPct val="150000"/>
              </a:lnSpc>
            </a:pPr>
            <a:r>
              <a:rPr lang="en-US" altLang="zh-TW" sz="1600" dirty="0"/>
              <a:t>5. Design:</a:t>
            </a:r>
          </a:p>
          <a:p>
            <a:pPr>
              <a:lnSpc>
                <a:spcPct val="150000"/>
              </a:lnSpc>
            </a:pPr>
            <a:r>
              <a:rPr lang="en-US" altLang="zh-TW" sz="1600" dirty="0">
                <a:solidFill>
                  <a:schemeClr val="bg1">
                    <a:lumMod val="85000"/>
                  </a:schemeClr>
                </a:solidFill>
              </a:rPr>
              <a:t>     - Mask design on going, upload by 1/8, mask ETA 1/16, BMK ETA 1/25.</a:t>
            </a:r>
          </a:p>
          <a:p>
            <a:pPr>
              <a:lnSpc>
                <a:spcPct val="150000"/>
              </a:lnSpc>
            </a:pPr>
            <a:r>
              <a:rPr lang="en-US" altLang="zh-TW" sz="1600" dirty="0"/>
              <a:t>    </a:t>
            </a:r>
            <a:endParaRPr lang="zh-TW" altLang="en-US" sz="1600" dirty="0"/>
          </a:p>
          <a:p>
            <a:pPr>
              <a:lnSpc>
                <a:spcPct val="150000"/>
              </a:lnSpc>
            </a:pPr>
            <a:endParaRPr lang="zh-TW" altLang="en-US" sz="1600" dirty="0"/>
          </a:p>
          <a:p>
            <a:pPr>
              <a:lnSpc>
                <a:spcPct val="150000"/>
              </a:lnSpc>
            </a:pPr>
            <a:endParaRPr lang="zh-TW" altLang="en-US" sz="1600" dirty="0"/>
          </a:p>
        </p:txBody>
      </p:sp>
      <p:sp>
        <p:nvSpPr>
          <p:cNvPr id="11" name="動作按鈕: 往後或下一項 10">
            <a:hlinkClick r:id="" action="ppaction://noaction" highlightClick="1"/>
            <a:extLst>
              <a:ext uri="{FF2B5EF4-FFF2-40B4-BE49-F238E27FC236}">
                <a16:creationId xmlns:a16="http://schemas.microsoft.com/office/drawing/2014/main" id="{A1ADB4D4-2815-7F3A-006C-6DE8609866B0}"/>
              </a:ext>
            </a:extLst>
          </p:cNvPr>
          <p:cNvSpPr/>
          <p:nvPr/>
        </p:nvSpPr>
        <p:spPr>
          <a:xfrm>
            <a:off x="11400776" y="3153909"/>
            <a:ext cx="359426" cy="209032"/>
          </a:xfrm>
          <a:prstGeom prst="actionButtonForwardNex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8056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A7DD59C-9A58-40D6-D983-0D5C8E4405DF}"/>
              </a:ext>
            </a:extLst>
          </p:cNvPr>
          <p:cNvSpPr>
            <a:spLocks noGrp="1"/>
          </p:cNvSpPr>
          <p:nvPr>
            <p:ph type="sldNum" sz="quarter" idx="4"/>
          </p:nvPr>
        </p:nvSpPr>
        <p:spPr/>
        <p:txBody>
          <a:bodyPr/>
          <a:lstStyle/>
          <a:p>
            <a:fld id="{0AEF9A4B-07C9-404C-9053-A3A2AC3AD5D6}" type="slidenum">
              <a:rPr lang="en-GB" smtClean="0"/>
              <a:pPr/>
              <a:t>10</a:t>
            </a:fld>
            <a:endParaRPr lang="en-GB" dirty="0"/>
          </a:p>
        </p:txBody>
      </p:sp>
      <p:sp>
        <p:nvSpPr>
          <p:cNvPr id="3" name="文字版面配置區 2">
            <a:extLst>
              <a:ext uri="{FF2B5EF4-FFF2-40B4-BE49-F238E27FC236}">
                <a16:creationId xmlns:a16="http://schemas.microsoft.com/office/drawing/2014/main" id="{A775079A-4DB7-5D1F-5EF9-1A0D4F97A9AA}"/>
              </a:ext>
            </a:extLst>
          </p:cNvPr>
          <p:cNvSpPr>
            <a:spLocks noGrp="1"/>
          </p:cNvSpPr>
          <p:nvPr>
            <p:ph type="body" sz="quarter" idx="10"/>
          </p:nvPr>
        </p:nvSpPr>
        <p:spPr>
          <a:xfrm>
            <a:off x="753626" y="1376785"/>
            <a:ext cx="10636158" cy="4569927"/>
          </a:xfrm>
        </p:spPr>
        <p:txBody>
          <a:bodyPr>
            <a:normAutofit/>
          </a:bodyPr>
          <a:lstStyle/>
          <a:p>
            <a:pPr>
              <a:lnSpc>
                <a:spcPct val="150000"/>
              </a:lnSpc>
            </a:pPr>
            <a:r>
              <a:rPr lang="en-US" altLang="zh-TW" sz="2800" dirty="0"/>
              <a:t>Grinding:</a:t>
            </a:r>
            <a:r>
              <a:rPr lang="zh-TW" altLang="en-US" sz="2800" dirty="0"/>
              <a:t> </a:t>
            </a:r>
            <a:r>
              <a:rPr lang="en-US" altLang="zh-TW" sz="2800" dirty="0"/>
              <a:t>GDP(Z3)</a:t>
            </a:r>
            <a:r>
              <a:rPr lang="zh-TW" altLang="en-US" sz="2800" dirty="0"/>
              <a:t> </a:t>
            </a:r>
            <a:r>
              <a:rPr lang="en-US" altLang="zh-TW" sz="2800" dirty="0"/>
              <a:t>vs. </a:t>
            </a:r>
            <a:r>
              <a:rPr lang="en-US" altLang="zh-TW" sz="2800" dirty="0" err="1"/>
              <a:t>Poligrind</a:t>
            </a:r>
            <a:endParaRPr lang="en-US" altLang="zh-TW" sz="2800" dirty="0"/>
          </a:p>
          <a:p>
            <a:pPr>
              <a:lnSpc>
                <a:spcPct val="150000"/>
              </a:lnSpc>
            </a:pPr>
            <a:r>
              <a:rPr lang="en-US" altLang="zh-TW" sz="2800" i="0" dirty="0">
                <a:ea typeface="微軟正黑體" panose="020B0604030504040204" pitchFamily="34" charset="-120"/>
                <a:cs typeface="Calibri" panose="020F0502020204030204" pitchFamily="34" charset="0"/>
              </a:rPr>
              <a:t>FCB(Flip Chip Bond) X-ray AI Implement</a:t>
            </a:r>
          </a:p>
          <a:p>
            <a:pPr>
              <a:lnSpc>
                <a:spcPct val="150000"/>
              </a:lnSpc>
            </a:pPr>
            <a:r>
              <a:rPr lang="en-US" altLang="zh-TW" sz="2800" dirty="0"/>
              <a:t>Flux Clean process management</a:t>
            </a:r>
          </a:p>
          <a:p>
            <a:pPr>
              <a:lnSpc>
                <a:spcPct val="150000"/>
              </a:lnSpc>
            </a:pPr>
            <a:r>
              <a:rPr lang="en-US" sz="2800" dirty="0"/>
              <a:t>Shadow Moiré</a:t>
            </a:r>
          </a:p>
        </p:txBody>
      </p:sp>
      <p:sp>
        <p:nvSpPr>
          <p:cNvPr id="4" name="標題 3">
            <a:extLst>
              <a:ext uri="{FF2B5EF4-FFF2-40B4-BE49-F238E27FC236}">
                <a16:creationId xmlns:a16="http://schemas.microsoft.com/office/drawing/2014/main" id="{13F0E9BE-674D-173A-62BB-17025EEEE22B}"/>
              </a:ext>
            </a:extLst>
          </p:cNvPr>
          <p:cNvSpPr>
            <a:spLocks noGrp="1"/>
          </p:cNvSpPr>
          <p:nvPr>
            <p:ph type="title"/>
          </p:nvPr>
        </p:nvSpPr>
        <p:spPr/>
        <p:txBody>
          <a:bodyPr>
            <a:normAutofit/>
          </a:bodyPr>
          <a:lstStyle/>
          <a:p>
            <a:r>
              <a:rPr lang="en-US" altLang="zh-TW" sz="4000" dirty="0"/>
              <a:t>Process </a:t>
            </a:r>
            <a:r>
              <a:rPr lang="en-US" sz="4000" dirty="0"/>
              <a:t>Study [ASECL]</a:t>
            </a:r>
          </a:p>
        </p:txBody>
      </p:sp>
    </p:spTree>
    <p:extLst>
      <p:ext uri="{BB962C8B-B14F-4D97-AF65-F5344CB8AC3E}">
        <p14:creationId xmlns:p14="http://schemas.microsoft.com/office/powerpoint/2010/main" val="110978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0449E3-12A3-169F-1A3E-5376CE9145AE}"/>
              </a:ext>
            </a:extLst>
          </p:cNvPr>
          <p:cNvSpPr>
            <a:spLocks noGrp="1"/>
          </p:cNvSpPr>
          <p:nvPr>
            <p:ph type="title"/>
          </p:nvPr>
        </p:nvSpPr>
        <p:spPr/>
        <p:txBody>
          <a:bodyPr/>
          <a:lstStyle/>
          <a:p>
            <a:r>
              <a:rPr lang="en-US" altLang="zh-TW" dirty="0"/>
              <a:t>ASECL GDP(Z3)</a:t>
            </a:r>
            <a:r>
              <a:rPr lang="zh-TW" altLang="en-US" dirty="0"/>
              <a:t> </a:t>
            </a:r>
            <a:r>
              <a:rPr lang="en-US" altLang="zh-TW" dirty="0"/>
              <a:t>vs. </a:t>
            </a:r>
            <a:r>
              <a:rPr lang="en-US" altLang="zh-TW" dirty="0" err="1"/>
              <a:t>Poligrind</a:t>
            </a:r>
            <a:r>
              <a:rPr lang="en-US" altLang="zh-TW" dirty="0"/>
              <a:t> Grinding process</a:t>
            </a:r>
            <a:endParaRPr lang="zh-TW" altLang="en-US" dirty="0"/>
          </a:p>
        </p:txBody>
      </p:sp>
      <p:sp>
        <p:nvSpPr>
          <p:cNvPr id="3" name="投影片編號版面配置區 2">
            <a:extLst>
              <a:ext uri="{FF2B5EF4-FFF2-40B4-BE49-F238E27FC236}">
                <a16:creationId xmlns:a16="http://schemas.microsoft.com/office/drawing/2014/main" id="{3F4C9D2D-AF30-2B73-0CEA-04B618167B69}"/>
              </a:ext>
            </a:extLst>
          </p:cNvPr>
          <p:cNvSpPr>
            <a:spLocks noGrp="1"/>
          </p:cNvSpPr>
          <p:nvPr>
            <p:ph type="sldNum" sz="quarter" idx="12"/>
          </p:nvPr>
        </p:nvSpPr>
        <p:spPr/>
        <p:txBody>
          <a:bodyPr/>
          <a:lstStyle/>
          <a:p>
            <a:fld id="{62DC2F2B-5FBF-48A9-AB10-03D05265B247}" type="slidenum">
              <a:rPr lang="zh-TW" altLang="en-US" smtClean="0"/>
              <a:t>11</a:t>
            </a:fld>
            <a:endParaRPr lang="zh-TW" altLang="en-US"/>
          </a:p>
        </p:txBody>
      </p:sp>
      <p:graphicFrame>
        <p:nvGraphicFramePr>
          <p:cNvPr id="6" name="表格 5">
            <a:extLst>
              <a:ext uri="{FF2B5EF4-FFF2-40B4-BE49-F238E27FC236}">
                <a16:creationId xmlns:a16="http://schemas.microsoft.com/office/drawing/2014/main" id="{7AB04881-EEA9-42F7-49BA-1DBFB74AFA86}"/>
              </a:ext>
            </a:extLst>
          </p:cNvPr>
          <p:cNvGraphicFramePr>
            <a:graphicFrameLocks noGrp="1"/>
          </p:cNvGraphicFramePr>
          <p:nvPr/>
        </p:nvGraphicFramePr>
        <p:xfrm>
          <a:off x="7101924" y="5115304"/>
          <a:ext cx="4568106" cy="1376611"/>
        </p:xfrm>
        <a:graphic>
          <a:graphicData uri="http://schemas.openxmlformats.org/drawingml/2006/table">
            <a:tbl>
              <a:tblPr/>
              <a:tblGrid>
                <a:gridCol w="2299087">
                  <a:extLst>
                    <a:ext uri="{9D8B030D-6E8A-4147-A177-3AD203B41FA5}">
                      <a16:colId xmlns:a16="http://schemas.microsoft.com/office/drawing/2014/main" val="3272036251"/>
                    </a:ext>
                  </a:extLst>
                </a:gridCol>
                <a:gridCol w="2269019">
                  <a:extLst>
                    <a:ext uri="{9D8B030D-6E8A-4147-A177-3AD203B41FA5}">
                      <a16:colId xmlns:a16="http://schemas.microsoft.com/office/drawing/2014/main" val="3845247543"/>
                    </a:ext>
                  </a:extLst>
                </a:gridCol>
              </a:tblGrid>
              <a:tr h="285901">
                <a:tc>
                  <a:txBody>
                    <a:bodyPr/>
                    <a:lstStyle/>
                    <a:p>
                      <a:pPr marL="0" algn="ctr" defTabSz="1219170" rtl="0" eaLnBrk="1" fontAlgn="b" latinLnBrk="0" hangingPunct="1"/>
                      <a:r>
                        <a:rPr lang="zh-TW" altLang="en-US" sz="1600" b="1" kern="1200" dirty="0">
                          <a:solidFill>
                            <a:schemeClr val="bg1"/>
                          </a:solidFill>
                          <a:effectLst/>
                          <a:latin typeface="Calibri" panose="020F0502020204030204" pitchFamily="34" charset="0"/>
                          <a:ea typeface="+mn-ea"/>
                          <a:cs typeface="Calibri" panose="020F0502020204030204" pitchFamily="34" charset="0"/>
                        </a:rPr>
                        <a:t>項目</a:t>
                      </a:r>
                    </a:p>
                  </a:txBody>
                  <a:tcPr marL="26361" marR="26361" marT="13181" marB="1318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marL="0" algn="ctr" defTabSz="1219170" rtl="0" eaLnBrk="1" fontAlgn="b" latinLnBrk="0" hangingPunct="1"/>
                      <a:r>
                        <a:rPr lang="zh-TW" altLang="en-US" sz="1600" b="1" kern="1200" dirty="0">
                          <a:solidFill>
                            <a:schemeClr val="bg1"/>
                          </a:solidFill>
                          <a:effectLst/>
                          <a:latin typeface="Calibri" panose="020F0502020204030204" pitchFamily="34" charset="0"/>
                          <a:ea typeface="+mn-ea"/>
                          <a:cs typeface="Calibri" panose="020F0502020204030204" pitchFamily="34" charset="0"/>
                        </a:rPr>
                        <a:t>描述</a:t>
                      </a:r>
                    </a:p>
                  </a:txBody>
                  <a:tcPr marL="26361" marR="26361" marT="13181" marB="1318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1031602615"/>
                  </a:ext>
                </a:extLst>
              </a:tr>
              <a:tr h="253650">
                <a:tc>
                  <a:txBody>
                    <a:bodyPr/>
                    <a:lstStyle/>
                    <a:p>
                      <a:pPr algn="l" fontAlgn="auto"/>
                      <a:r>
                        <a:rPr lang="zh-TW" altLang="en-US" sz="1400" b="1" dirty="0">
                          <a:effectLst/>
                          <a:latin typeface="+mj-lt"/>
                        </a:rPr>
                        <a:t>選用規則</a:t>
                      </a:r>
                      <a:endParaRPr lang="zh-TW" altLang="en-US" sz="1400" dirty="0">
                        <a:effectLst/>
                        <a:latin typeface="+mj-lt"/>
                      </a:endParaRP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endParaRPr lang="zh-TW" altLang="en-US" sz="1400" dirty="0">
                        <a:effectLst/>
                        <a:latin typeface="+mj-lt"/>
                      </a:endParaRP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290166"/>
                  </a:ext>
                </a:extLst>
              </a:tr>
              <a:tr h="279020">
                <a:tc>
                  <a:txBody>
                    <a:bodyPr/>
                    <a:lstStyle/>
                    <a:p>
                      <a:pPr algn="l" fontAlgn="auto"/>
                      <a:r>
                        <a:rPr lang="en-US" sz="1400" dirty="0">
                          <a:effectLst/>
                          <a:latin typeface="+mj-lt"/>
                        </a:rPr>
                        <a:t>Target thickness &lt;= 5 mil</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使用 </a:t>
                      </a:r>
                      <a:r>
                        <a:rPr lang="en-US" sz="1400" dirty="0">
                          <a:effectLst/>
                          <a:latin typeface="+mj-lt"/>
                        </a:rPr>
                        <a:t>GDP</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92175"/>
                  </a:ext>
                </a:extLst>
              </a:tr>
              <a:tr h="279020">
                <a:tc>
                  <a:txBody>
                    <a:bodyPr/>
                    <a:lstStyle/>
                    <a:p>
                      <a:pPr algn="l" fontAlgn="auto"/>
                      <a:r>
                        <a:rPr lang="en-US" sz="1400" dirty="0">
                          <a:effectLst/>
                          <a:latin typeface="+mj-lt"/>
                        </a:rPr>
                        <a:t>Target thickness &lt;= 7 mil</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使用 </a:t>
                      </a:r>
                      <a:r>
                        <a:rPr lang="en-US" sz="1400" dirty="0" err="1">
                          <a:effectLst/>
                          <a:latin typeface="+mj-lt"/>
                        </a:rPr>
                        <a:t>Poligrind</a:t>
                      </a:r>
                      <a:r>
                        <a:rPr lang="en-US" sz="1400" dirty="0">
                          <a:effectLst/>
                          <a:latin typeface="+mj-lt"/>
                        </a:rPr>
                        <a:t> #8000</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1656356"/>
                  </a:ext>
                </a:extLst>
              </a:tr>
              <a:tr h="279020">
                <a:tc>
                  <a:txBody>
                    <a:bodyPr/>
                    <a:lstStyle/>
                    <a:p>
                      <a:pPr algn="l" fontAlgn="auto"/>
                      <a:r>
                        <a:rPr lang="en-US" sz="1400" dirty="0">
                          <a:effectLst/>
                          <a:latin typeface="+mj-lt"/>
                        </a:rPr>
                        <a:t>Target thickness &gt; 7 mil</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使用 </a:t>
                      </a:r>
                      <a:r>
                        <a:rPr lang="en-US" altLang="zh-TW" sz="1400" dirty="0">
                          <a:effectLst/>
                          <a:latin typeface="+mj-lt"/>
                        </a:rPr>
                        <a:t>#2000</a:t>
                      </a:r>
                    </a:p>
                  </a:txBody>
                  <a:tcPr marL="26361" marR="26361" marT="13181" marB="131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821063"/>
                  </a:ext>
                </a:extLst>
              </a:tr>
            </a:tbl>
          </a:graphicData>
        </a:graphic>
      </p:graphicFrame>
      <p:graphicFrame>
        <p:nvGraphicFramePr>
          <p:cNvPr id="9" name="內容版面配置區 8">
            <a:extLst>
              <a:ext uri="{FF2B5EF4-FFF2-40B4-BE49-F238E27FC236}">
                <a16:creationId xmlns:a16="http://schemas.microsoft.com/office/drawing/2014/main" id="{3C3208D0-F432-9ED9-D6A0-F1B2978A20C3}"/>
              </a:ext>
            </a:extLst>
          </p:cNvPr>
          <p:cNvGraphicFramePr>
            <a:graphicFrameLocks noGrp="1"/>
          </p:cNvGraphicFramePr>
          <p:nvPr>
            <p:ph sz="quarter" idx="13"/>
          </p:nvPr>
        </p:nvGraphicFramePr>
        <p:xfrm>
          <a:off x="7101924" y="1026507"/>
          <a:ext cx="4568106" cy="3926318"/>
        </p:xfrm>
        <a:graphic>
          <a:graphicData uri="http://schemas.openxmlformats.org/drawingml/2006/table">
            <a:tbl>
              <a:tblPr/>
              <a:tblGrid>
                <a:gridCol w="1802046">
                  <a:extLst>
                    <a:ext uri="{9D8B030D-6E8A-4147-A177-3AD203B41FA5}">
                      <a16:colId xmlns:a16="http://schemas.microsoft.com/office/drawing/2014/main" val="2861585565"/>
                    </a:ext>
                  </a:extLst>
                </a:gridCol>
                <a:gridCol w="2766060">
                  <a:extLst>
                    <a:ext uri="{9D8B030D-6E8A-4147-A177-3AD203B41FA5}">
                      <a16:colId xmlns:a16="http://schemas.microsoft.com/office/drawing/2014/main" val="3333980756"/>
                    </a:ext>
                  </a:extLst>
                </a:gridCol>
              </a:tblGrid>
              <a:tr h="288999">
                <a:tc>
                  <a:txBody>
                    <a:bodyPr/>
                    <a:lstStyle/>
                    <a:p>
                      <a:pPr marL="0" algn="ctr" defTabSz="1219170" rtl="0" eaLnBrk="1" fontAlgn="b" latinLnBrk="0" hangingPunct="1"/>
                      <a:r>
                        <a:rPr lang="zh-TW" altLang="en-US" sz="1600" b="1" kern="1200" dirty="0">
                          <a:solidFill>
                            <a:schemeClr val="bg1"/>
                          </a:solidFill>
                          <a:effectLst/>
                          <a:latin typeface="Calibri" panose="020F0502020204030204" pitchFamily="34" charset="0"/>
                          <a:ea typeface="+mn-ea"/>
                          <a:cs typeface="Calibri" panose="020F0502020204030204" pitchFamily="34" charset="0"/>
                        </a:rPr>
                        <a:t>項目</a:t>
                      </a:r>
                    </a:p>
                  </a:txBody>
                  <a:tcPr marL="64797" marR="64797" marT="32398" marB="3239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marL="0" algn="ctr" defTabSz="1219170" rtl="0" eaLnBrk="1" fontAlgn="b" latinLnBrk="0" hangingPunct="1"/>
                      <a:r>
                        <a:rPr lang="zh-TW" altLang="en-US" sz="1600" b="1" kern="1200" dirty="0">
                          <a:solidFill>
                            <a:schemeClr val="bg1"/>
                          </a:solidFill>
                          <a:effectLst/>
                          <a:latin typeface="Calibri" panose="020F0502020204030204" pitchFamily="34" charset="0"/>
                          <a:ea typeface="+mn-ea"/>
                          <a:cs typeface="Calibri" panose="020F0502020204030204" pitchFamily="34" charset="0"/>
                        </a:rPr>
                        <a:t>描述</a:t>
                      </a:r>
                    </a:p>
                  </a:txBody>
                  <a:tcPr marL="64797" marR="64797" marT="32398" marB="3239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2680263882"/>
                  </a:ext>
                </a:extLst>
              </a:tr>
              <a:tr h="260458">
                <a:tc>
                  <a:txBody>
                    <a:bodyPr/>
                    <a:lstStyle/>
                    <a:p>
                      <a:pPr algn="l" fontAlgn="auto"/>
                      <a:r>
                        <a:rPr lang="en-US" sz="1400" b="1" dirty="0">
                          <a:effectLst/>
                          <a:latin typeface="+mj-lt"/>
                        </a:rPr>
                        <a:t>GDP (Z3) Polish</a:t>
                      </a:r>
                      <a:endParaRPr 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auto"/>
                      <a:endParaRPr lang="zh-TW" alt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742831195"/>
                  </a:ext>
                </a:extLst>
              </a:tr>
              <a:tr h="260458">
                <a:tc>
                  <a:txBody>
                    <a:bodyPr/>
                    <a:lstStyle/>
                    <a:p>
                      <a:pPr algn="l" fontAlgn="auto"/>
                      <a:r>
                        <a:rPr lang="zh-TW" altLang="en-US" sz="1400" dirty="0">
                          <a:effectLst/>
                          <a:latin typeface="+mj-lt"/>
                        </a:rPr>
                        <a:t>優點</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400" dirty="0">
                          <a:effectLst/>
                          <a:latin typeface="+mj-lt"/>
                        </a:rPr>
                        <a:t>Die strength </a:t>
                      </a:r>
                      <a:r>
                        <a:rPr lang="zh-TW" altLang="en-US" sz="1400" dirty="0">
                          <a:effectLst/>
                          <a:latin typeface="+mj-lt"/>
                        </a:rPr>
                        <a:t>較佳</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7220202"/>
                  </a:ext>
                </a:extLst>
              </a:tr>
              <a:tr h="260458">
                <a:tc>
                  <a:txBody>
                    <a:bodyPr/>
                    <a:lstStyle/>
                    <a:p>
                      <a:pPr algn="l" fontAlgn="auto"/>
                      <a:r>
                        <a:rPr lang="zh-TW" altLang="en-US" sz="1400" dirty="0">
                          <a:effectLst/>
                          <a:latin typeface="+mj-lt"/>
                        </a:rPr>
                        <a:t>缺點</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400">
                          <a:effectLst/>
                          <a:latin typeface="+mj-lt"/>
                        </a:rPr>
                        <a:t>Cost </a:t>
                      </a:r>
                      <a:r>
                        <a:rPr lang="zh-TW" altLang="en-US" sz="1400">
                          <a:effectLst/>
                          <a:latin typeface="+mj-lt"/>
                        </a:rPr>
                        <a:t>較高</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897324"/>
                  </a:ext>
                </a:extLst>
              </a:tr>
              <a:tr h="260458">
                <a:tc>
                  <a:txBody>
                    <a:bodyPr/>
                    <a:lstStyle/>
                    <a:p>
                      <a:pPr algn="l" fontAlgn="auto"/>
                      <a:r>
                        <a:rPr lang="zh-TW" altLang="en-US" sz="1400" dirty="0">
                          <a:effectLst/>
                          <a:latin typeface="+mj-lt"/>
                        </a:rPr>
                        <a:t>控制粗糙度 </a:t>
                      </a:r>
                      <a:endParaRPr 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避免過於平滑</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3268819"/>
                  </a:ext>
                </a:extLst>
              </a:tr>
              <a:tr h="460243">
                <a:tc>
                  <a:txBody>
                    <a:bodyPr/>
                    <a:lstStyle/>
                    <a:p>
                      <a:pPr algn="l" fontAlgn="auto"/>
                      <a:r>
                        <a:rPr lang="en-US" sz="1400" dirty="0">
                          <a:effectLst/>
                          <a:latin typeface="+mj-lt"/>
                        </a:rPr>
                        <a:t>MTK</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 </a:t>
                      </a:r>
                      <a:r>
                        <a:rPr lang="en-US" altLang="zh-TW" sz="1400" dirty="0">
                          <a:effectLst/>
                          <a:latin typeface="+mj-lt"/>
                        </a:rPr>
                        <a:t>61 </a:t>
                      </a:r>
                      <a:r>
                        <a:rPr lang="zh-TW" altLang="en-US" sz="1400" dirty="0">
                          <a:effectLst/>
                          <a:latin typeface="+mj-lt"/>
                        </a:rPr>
                        <a:t>系列 </a:t>
                      </a:r>
                      <a:r>
                        <a:rPr lang="en-US" altLang="zh-TW" sz="1400" dirty="0">
                          <a:effectLst/>
                          <a:latin typeface="+mj-lt"/>
                        </a:rPr>
                        <a:t>&amp;</a:t>
                      </a:r>
                      <a:r>
                        <a:rPr lang="zh-TW" altLang="en-US" sz="1400" dirty="0">
                          <a:effectLst/>
                          <a:latin typeface="+mj-lt"/>
                        </a:rPr>
                        <a:t> </a:t>
                      </a:r>
                      <a:r>
                        <a:rPr lang="en-US" sz="1400" dirty="0">
                          <a:effectLst/>
                          <a:latin typeface="+mj-lt"/>
                        </a:rPr>
                        <a:t>HBPOP </a:t>
                      </a:r>
                      <a:r>
                        <a:rPr lang="zh-TW" altLang="en-US" sz="1400" dirty="0">
                          <a:effectLst/>
                          <a:latin typeface="+mj-lt"/>
                        </a:rPr>
                        <a:t>使用 </a:t>
                      </a:r>
                      <a:endParaRPr 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3588111"/>
                  </a:ext>
                </a:extLst>
              </a:tr>
              <a:tr h="407858">
                <a:tc>
                  <a:txBody>
                    <a:bodyPr/>
                    <a:lstStyle/>
                    <a:p>
                      <a:pPr algn="l" fontAlgn="auto"/>
                      <a:r>
                        <a:rPr lang="zh-TW" altLang="en-US" sz="1400" dirty="0">
                          <a:effectLst/>
                          <a:latin typeface="+mj-lt"/>
                        </a:rPr>
                        <a:t>黏著性</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zh-TW" altLang="en-US" sz="1400" dirty="0">
                          <a:effectLst/>
                          <a:latin typeface="+mj-lt"/>
                        </a:rPr>
                        <a:t>不影響 </a:t>
                      </a:r>
                      <a:r>
                        <a:rPr lang="en-US" sz="1400" dirty="0">
                          <a:effectLst/>
                          <a:latin typeface="+mj-lt"/>
                        </a:rPr>
                        <a:t>Mount tape </a:t>
                      </a:r>
                      <a:r>
                        <a:rPr lang="zh-TW" altLang="en-US" sz="1400" dirty="0">
                          <a:effectLst/>
                          <a:latin typeface="+mj-lt"/>
                        </a:rPr>
                        <a:t>的黏著性</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5309862"/>
                  </a:ext>
                </a:extLst>
              </a:tr>
              <a:tr h="58912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zh-TW" altLang="en-US" sz="1400" kern="1200" dirty="0">
                          <a:solidFill>
                            <a:schemeClr val="tx1"/>
                          </a:solidFill>
                          <a:effectLst/>
                          <a:latin typeface="+mn-lt"/>
                          <a:ea typeface="+mn-ea"/>
                          <a:cs typeface="+mn-cs"/>
                        </a:rPr>
                        <a:t>黏著性</a:t>
                      </a:r>
                      <a:r>
                        <a:rPr lang="zh-TW" altLang="en-US" sz="1400" dirty="0">
                          <a:effectLst/>
                          <a:latin typeface="+mj-lt"/>
                        </a:rPr>
                        <a:t>驗證方法</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400" dirty="0">
                          <a:effectLst/>
                          <a:latin typeface="+mj-lt"/>
                        </a:rPr>
                        <a:t>Wafer Saw chipping </a:t>
                      </a:r>
                    </a:p>
                    <a:p>
                      <a:pPr algn="l" fontAlgn="auto"/>
                      <a:r>
                        <a:rPr lang="en-US" sz="1400" dirty="0">
                          <a:effectLst/>
                          <a:latin typeface="+mj-lt"/>
                        </a:rPr>
                        <a:t>Die Bond Die shear</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354207"/>
                  </a:ext>
                </a:extLst>
              </a:tr>
              <a:tr h="260458">
                <a:tc>
                  <a:txBody>
                    <a:bodyPr/>
                    <a:lstStyle/>
                    <a:p>
                      <a:pPr algn="l" fontAlgn="auto"/>
                      <a:r>
                        <a:rPr lang="en-US" sz="1400" b="1" dirty="0" err="1">
                          <a:effectLst/>
                          <a:latin typeface="+mj-lt"/>
                        </a:rPr>
                        <a:t>Poligrind</a:t>
                      </a:r>
                      <a:endParaRPr 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auto"/>
                      <a:r>
                        <a:rPr lang="en-US" sz="1400" dirty="0">
                          <a:effectLst/>
                          <a:latin typeface="+mj-lt"/>
                        </a:rPr>
                        <a:t>Fine Grind #8000</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52420867"/>
                  </a:ext>
                </a:extLst>
              </a:tr>
              <a:tr h="260458">
                <a:tc>
                  <a:txBody>
                    <a:bodyPr/>
                    <a:lstStyle/>
                    <a:p>
                      <a:pPr algn="l" fontAlgn="auto"/>
                      <a:r>
                        <a:rPr lang="zh-TW" altLang="en-US" sz="1400">
                          <a:effectLst/>
                          <a:latin typeface="+mj-lt"/>
                        </a:rPr>
                        <a:t>優點</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400" dirty="0">
                          <a:effectLst/>
                          <a:latin typeface="+mj-lt"/>
                        </a:rPr>
                        <a:t>Cost </a:t>
                      </a:r>
                      <a:r>
                        <a:rPr lang="zh-TW" altLang="en-US" sz="1400" dirty="0">
                          <a:effectLst/>
                          <a:latin typeface="+mj-lt"/>
                        </a:rPr>
                        <a:t>較低</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3895985"/>
                  </a:ext>
                </a:extLst>
              </a:tr>
              <a:tr h="460243">
                <a:tc>
                  <a:txBody>
                    <a:bodyPr/>
                    <a:lstStyle/>
                    <a:p>
                      <a:pPr algn="l" fontAlgn="auto"/>
                      <a:r>
                        <a:rPr lang="zh-TW" altLang="en-US" sz="1400">
                          <a:effectLst/>
                          <a:latin typeface="+mj-lt"/>
                        </a:rPr>
                        <a:t>缺點</a:t>
                      </a: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400" dirty="0">
                          <a:effectLst/>
                          <a:latin typeface="+mj-lt"/>
                        </a:rPr>
                        <a:t>Die strength </a:t>
                      </a:r>
                      <a:r>
                        <a:rPr lang="zh-TW" altLang="en-US" sz="1400" dirty="0">
                          <a:effectLst/>
                          <a:latin typeface="+mj-lt"/>
                        </a:rPr>
                        <a:t>較差</a:t>
                      </a:r>
                      <a:endParaRPr lang="en-US" altLang="zh-TW" sz="1400" dirty="0">
                        <a:effectLst/>
                        <a:latin typeface="+mj-lt"/>
                      </a:endParaRPr>
                    </a:p>
                    <a:p>
                      <a:pPr algn="l" fontAlgn="auto"/>
                      <a:endParaRPr lang="zh-TW" altLang="en-US" sz="1400" dirty="0">
                        <a:effectLst/>
                        <a:latin typeface="+mj-lt"/>
                      </a:endParaRPr>
                    </a:p>
                  </a:txBody>
                  <a:tcPr marL="64797" marR="64797" marT="32398" marB="323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4988592"/>
                  </a:ext>
                </a:extLst>
              </a:tr>
            </a:tbl>
          </a:graphicData>
        </a:graphic>
      </p:graphicFrame>
      <p:graphicFrame>
        <p:nvGraphicFramePr>
          <p:cNvPr id="10" name="表格 9">
            <a:extLst>
              <a:ext uri="{FF2B5EF4-FFF2-40B4-BE49-F238E27FC236}">
                <a16:creationId xmlns:a16="http://schemas.microsoft.com/office/drawing/2014/main" id="{0D4F5432-833A-E644-D88C-736BA64CB0EF}"/>
              </a:ext>
            </a:extLst>
          </p:cNvPr>
          <p:cNvGraphicFramePr>
            <a:graphicFrameLocks noGrp="1"/>
          </p:cNvGraphicFramePr>
          <p:nvPr>
            <p:extLst>
              <p:ext uri="{D42A27DB-BD31-4B8C-83A1-F6EECF244321}">
                <p14:modId xmlns:p14="http://schemas.microsoft.com/office/powerpoint/2010/main" val="4155760117"/>
              </p:ext>
            </p:extLst>
          </p:nvPr>
        </p:nvGraphicFramePr>
        <p:xfrm>
          <a:off x="954419" y="1628264"/>
          <a:ext cx="4815340" cy="2054700"/>
        </p:xfrm>
        <a:graphic>
          <a:graphicData uri="http://schemas.openxmlformats.org/drawingml/2006/table">
            <a:tbl>
              <a:tblPr firstRow="1" firstCol="1" bandRow="1">
                <a:tableStyleId>{5C22544A-7EE6-4342-B048-85BDC9FD1C3A}</a:tableStyleId>
              </a:tblPr>
              <a:tblGrid>
                <a:gridCol w="972555">
                  <a:extLst>
                    <a:ext uri="{9D8B030D-6E8A-4147-A177-3AD203B41FA5}">
                      <a16:colId xmlns:a16="http://schemas.microsoft.com/office/drawing/2014/main" val="3442409490"/>
                    </a:ext>
                  </a:extLst>
                </a:gridCol>
                <a:gridCol w="1435115">
                  <a:extLst>
                    <a:ext uri="{9D8B030D-6E8A-4147-A177-3AD203B41FA5}">
                      <a16:colId xmlns:a16="http://schemas.microsoft.com/office/drawing/2014/main" val="226346430"/>
                    </a:ext>
                  </a:extLst>
                </a:gridCol>
                <a:gridCol w="1203835">
                  <a:extLst>
                    <a:ext uri="{9D8B030D-6E8A-4147-A177-3AD203B41FA5}">
                      <a16:colId xmlns:a16="http://schemas.microsoft.com/office/drawing/2014/main" val="573633857"/>
                    </a:ext>
                  </a:extLst>
                </a:gridCol>
                <a:gridCol w="1203835">
                  <a:extLst>
                    <a:ext uri="{9D8B030D-6E8A-4147-A177-3AD203B41FA5}">
                      <a16:colId xmlns:a16="http://schemas.microsoft.com/office/drawing/2014/main" val="1230755968"/>
                    </a:ext>
                  </a:extLst>
                </a:gridCol>
              </a:tblGrid>
              <a:tr h="314061">
                <a:tc>
                  <a:txBody>
                    <a:bodyPr/>
                    <a:lstStyle/>
                    <a:p>
                      <a:pPr marL="0" algn="ctr" defTabSz="1219170" rtl="0" eaLnBrk="1" fontAlgn="b" latinLnBrk="0" hangingPunct="1"/>
                      <a:r>
                        <a:rPr lang="en-US" sz="1600" b="1" kern="1200" dirty="0">
                          <a:solidFill>
                            <a:schemeClr val="bg1"/>
                          </a:solidFill>
                          <a:effectLst/>
                          <a:latin typeface="Calibri" panose="020F0502020204030204" pitchFamily="34" charset="0"/>
                          <a:ea typeface="+mn-ea"/>
                          <a:cs typeface="Calibri" panose="020F0502020204030204" pitchFamily="34" charset="0"/>
                        </a:rPr>
                        <a:t>Process</a:t>
                      </a:r>
                      <a:endParaRPr lang="zh-TW" altLang="en-US" sz="1600" b="1" kern="1200" dirty="0">
                        <a:solidFill>
                          <a:schemeClr val="bg1"/>
                        </a:solidFill>
                        <a:effectLst/>
                        <a:latin typeface="Calibri" panose="020F0502020204030204" pitchFamily="34" charset="0"/>
                        <a:ea typeface="+mn-ea"/>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marL="0" algn="ctr" defTabSz="1219170" rtl="0" eaLnBrk="1" fontAlgn="b" latinLnBrk="0" hangingPunct="1"/>
                      <a:r>
                        <a:rPr lang="en-US" sz="1600" b="1" kern="1200" dirty="0">
                          <a:solidFill>
                            <a:schemeClr val="bg1"/>
                          </a:solidFill>
                          <a:effectLst/>
                          <a:latin typeface="Calibri" panose="020F0502020204030204" pitchFamily="34" charset="0"/>
                          <a:ea typeface="+mn-ea"/>
                          <a:cs typeface="Calibri" panose="020F0502020204030204" pitchFamily="34" charset="0"/>
                        </a:rPr>
                        <a:t>Item</a:t>
                      </a:r>
                      <a:endParaRPr lang="zh-TW" altLang="en-US" sz="1600" b="1" kern="1200" dirty="0">
                        <a:solidFill>
                          <a:schemeClr val="bg1"/>
                        </a:solidFill>
                        <a:effectLst/>
                        <a:latin typeface="Calibri" panose="020F0502020204030204" pitchFamily="34" charset="0"/>
                        <a:ea typeface="+mn-ea"/>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marL="0" algn="ctr" defTabSz="1219170" rtl="0" eaLnBrk="1" fontAlgn="b" latinLnBrk="0" hangingPunct="1"/>
                      <a:r>
                        <a:rPr lang="en-US" sz="1600" b="1" kern="1200" dirty="0">
                          <a:solidFill>
                            <a:schemeClr val="bg1"/>
                          </a:solidFill>
                          <a:effectLst/>
                          <a:latin typeface="Calibri" panose="020F0502020204030204" pitchFamily="34" charset="0"/>
                          <a:ea typeface="+mn-ea"/>
                          <a:cs typeface="Calibri" panose="020F0502020204030204" pitchFamily="34" charset="0"/>
                        </a:rPr>
                        <a:t>Type</a:t>
                      </a:r>
                      <a:r>
                        <a:rPr lang="en-US" altLang="zh-TW" sz="1600" b="1" kern="1200" dirty="0">
                          <a:solidFill>
                            <a:schemeClr val="bg1"/>
                          </a:solidFill>
                          <a:effectLst/>
                          <a:latin typeface="Calibri" panose="020F0502020204030204" pitchFamily="34" charset="0"/>
                          <a:ea typeface="+mn-ea"/>
                          <a:cs typeface="Calibri" panose="020F0502020204030204" pitchFamily="34" charset="0"/>
                        </a:rPr>
                        <a:t>(Grit)</a:t>
                      </a:r>
                      <a:endParaRPr lang="zh-TW" altLang="en-US" sz="1600" b="1" kern="1200" dirty="0">
                        <a:solidFill>
                          <a:schemeClr val="bg1"/>
                        </a:solidFill>
                        <a:effectLst/>
                        <a:latin typeface="Calibri" panose="020F0502020204030204" pitchFamily="34" charset="0"/>
                        <a:ea typeface="+mn-ea"/>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r>
                        <a:rPr lang="en-US" sz="1350" b="1" dirty="0">
                          <a:solidFill>
                            <a:srgbClr val="FFFFFF"/>
                          </a:solidFill>
                          <a:effectLst/>
                          <a:latin typeface="Calibri" panose="020F0502020204030204" pitchFamily="34" charset="0"/>
                          <a:ea typeface="新細明體" panose="02020500000000000000" pitchFamily="18" charset="-120"/>
                          <a:cs typeface="新細明體" panose="02020500000000000000" pitchFamily="18" charset="-120"/>
                        </a:rPr>
                        <a:t>Mesh size (um)</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val="1748015218"/>
                  </a:ext>
                </a:extLst>
              </a:tr>
              <a:tr h="580213">
                <a:tc rowSpan="3">
                  <a:txBody>
                    <a:bodyPr/>
                    <a:lstStyle/>
                    <a:p>
                      <a:pPr algn="ctr"/>
                      <a:r>
                        <a:rPr lang="en-US" sz="1300" dirty="0">
                          <a:solidFill>
                            <a:schemeClr val="tx1"/>
                          </a:solidFill>
                          <a:effectLst/>
                        </a:rPr>
                        <a:t>Grinding</a:t>
                      </a:r>
                      <a:endParaRPr lang="zh-TW" sz="1200" dirty="0">
                        <a:solidFill>
                          <a:schemeClr val="tx1"/>
                        </a:solidFill>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300" dirty="0">
                          <a:effectLst/>
                        </a:rPr>
                        <a:t>Grinding wheel type - Z1</a:t>
                      </a:r>
                      <a:r>
                        <a:rPr lang="en-US" sz="1200" dirty="0">
                          <a:effectLst/>
                        </a:rPr>
                        <a:t> </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300" dirty="0">
                          <a:effectLst/>
                        </a:rPr>
                        <a:t>#300</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457200" rtl="0" eaLnBrk="1" latinLnBrk="0" hangingPunct="1"/>
                      <a:r>
                        <a:rPr lang="en-US" sz="1300" kern="1200" dirty="0">
                          <a:solidFill>
                            <a:schemeClr val="dk1"/>
                          </a:solidFill>
                          <a:effectLst/>
                          <a:latin typeface="+mn-lt"/>
                          <a:ea typeface="+mn-ea"/>
                          <a:cs typeface="+mn-cs"/>
                        </a:rPr>
                        <a:t>Around 70</a:t>
                      </a:r>
                      <a:endParaRPr lang="zh-TW" altLang="en-US" sz="1300" kern="1200" dirty="0">
                        <a:solidFill>
                          <a:schemeClr val="dk1"/>
                        </a:solidFill>
                        <a:effectLst/>
                        <a:latin typeface="+mn-lt"/>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092554"/>
                  </a:ext>
                </a:extLst>
              </a:tr>
              <a:tr h="580213">
                <a:tc vMerge="1">
                  <a:txBody>
                    <a:bodyPr/>
                    <a:lstStyle/>
                    <a:p>
                      <a:endParaRPr lang="zh-TW" altLang="en-US"/>
                    </a:p>
                  </a:txBody>
                  <a:tcPr/>
                </a:tc>
                <a:tc>
                  <a:txBody>
                    <a:bodyPr/>
                    <a:lstStyle/>
                    <a:p>
                      <a:r>
                        <a:rPr lang="en-US" sz="1300" dirty="0">
                          <a:effectLst/>
                        </a:rPr>
                        <a:t>Grinding wheel type - Z2</a:t>
                      </a:r>
                      <a:r>
                        <a:rPr lang="en-US" sz="1200" dirty="0">
                          <a:effectLst/>
                        </a:rPr>
                        <a:t> </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300" dirty="0">
                          <a:effectLst/>
                        </a:rPr>
                        <a:t>#2000</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457200" rtl="0" eaLnBrk="1" latinLnBrk="0" hangingPunct="1"/>
                      <a:r>
                        <a:rPr lang="en-US" sz="1300" kern="1200" dirty="0">
                          <a:solidFill>
                            <a:schemeClr val="dk1"/>
                          </a:solidFill>
                          <a:effectLst/>
                          <a:latin typeface="+mn-lt"/>
                          <a:ea typeface="+mn-ea"/>
                          <a:cs typeface="+mn-cs"/>
                        </a:rPr>
                        <a:t>Around 5</a:t>
                      </a:r>
                      <a:endParaRPr lang="zh-TW" altLang="en-US" sz="1300" kern="1200" dirty="0">
                        <a:solidFill>
                          <a:schemeClr val="dk1"/>
                        </a:solidFill>
                        <a:effectLst/>
                        <a:latin typeface="+mn-lt"/>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842152"/>
                  </a:ext>
                </a:extLst>
              </a:tr>
              <a:tr h="580213">
                <a:tc vMerge="1">
                  <a:txBody>
                    <a:bodyPr/>
                    <a:lstStyle/>
                    <a:p>
                      <a:endParaRPr lang="zh-TW" altLang="en-US"/>
                    </a:p>
                  </a:txBody>
                  <a:tcPr/>
                </a:tc>
                <a:tc>
                  <a:txBody>
                    <a:bodyPr/>
                    <a:lstStyle/>
                    <a:p>
                      <a:r>
                        <a:rPr lang="en-US" sz="1300" dirty="0">
                          <a:effectLst/>
                        </a:rPr>
                        <a:t>Grinding wheel type - Z3</a:t>
                      </a:r>
                      <a:r>
                        <a:rPr lang="en-US" sz="1200" dirty="0">
                          <a:effectLst/>
                        </a:rPr>
                        <a:t> </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300" dirty="0">
                          <a:effectLst/>
                        </a:rPr>
                        <a:t>#10000 (GDP)</a:t>
                      </a:r>
                      <a:endParaRPr lang="zh-TW" sz="1200" dirty="0">
                        <a:effectLst/>
                        <a:latin typeface="新細明體" panose="02020500000000000000" pitchFamily="18" charset="-120"/>
                        <a:ea typeface="新細明體" panose="02020500000000000000" pitchFamily="18" charset="-120"/>
                        <a:cs typeface="新細明體" panose="02020500000000000000" pitchFamily="18"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457200" rtl="0" eaLnBrk="1" latinLnBrk="0" hangingPunct="1"/>
                      <a:r>
                        <a:rPr lang="en-US" sz="1300" kern="1200" dirty="0">
                          <a:solidFill>
                            <a:schemeClr val="dk1"/>
                          </a:solidFill>
                          <a:effectLst/>
                          <a:latin typeface="+mn-lt"/>
                          <a:ea typeface="+mn-ea"/>
                          <a:cs typeface="+mn-cs"/>
                        </a:rPr>
                        <a:t>-</a:t>
                      </a:r>
                      <a:endParaRPr lang="zh-TW" altLang="en-US" sz="1300" kern="1200" dirty="0">
                        <a:solidFill>
                          <a:schemeClr val="dk1"/>
                        </a:solidFill>
                        <a:effectLst/>
                        <a:latin typeface="+mn-lt"/>
                        <a:ea typeface="+mn-ea"/>
                        <a:cs typeface="+mn-cs"/>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1913455"/>
                  </a:ext>
                </a:extLst>
              </a:tr>
            </a:tbl>
          </a:graphicData>
        </a:graphic>
      </p:graphicFrame>
      <p:sp>
        <p:nvSpPr>
          <p:cNvPr id="11" name="文字方塊 10">
            <a:extLst>
              <a:ext uri="{FF2B5EF4-FFF2-40B4-BE49-F238E27FC236}">
                <a16:creationId xmlns:a16="http://schemas.microsoft.com/office/drawing/2014/main" id="{2F3548E2-7E08-0411-3D14-95D328741830}"/>
              </a:ext>
            </a:extLst>
          </p:cNvPr>
          <p:cNvSpPr txBox="1"/>
          <p:nvPr/>
        </p:nvSpPr>
        <p:spPr>
          <a:xfrm>
            <a:off x="765415" y="1119929"/>
            <a:ext cx="3726180" cy="331470"/>
          </a:xfrm>
          <a:prstGeom prst="rect">
            <a:avLst/>
          </a:prstGeom>
        </p:spPr>
        <p:txBody>
          <a:bodyPr wrap="square" lIns="0" tIns="0" rIns="0" bIns="0" rtlCol="0">
            <a:noAutofit/>
          </a:bodyPr>
          <a:lstStyle/>
          <a:p>
            <a:r>
              <a:rPr lang="en-US" altLang="zh-TW" b="1" dirty="0"/>
              <a:t>* MT6198/MT6199 grinding Z1~Z3  </a:t>
            </a:r>
            <a:endParaRPr lang="zh-TW" altLang="en-US" b="1" dirty="0"/>
          </a:p>
        </p:txBody>
      </p:sp>
      <p:pic>
        <p:nvPicPr>
          <p:cNvPr id="4" name="圖片 3">
            <a:extLst>
              <a:ext uri="{FF2B5EF4-FFF2-40B4-BE49-F238E27FC236}">
                <a16:creationId xmlns:a16="http://schemas.microsoft.com/office/drawing/2014/main" id="{C7A0B60A-734B-C9D9-3F4D-B803F8B24EB5}"/>
              </a:ext>
            </a:extLst>
          </p:cNvPr>
          <p:cNvPicPr>
            <a:picLocks noChangeAspect="1"/>
          </p:cNvPicPr>
          <p:nvPr/>
        </p:nvPicPr>
        <p:blipFill>
          <a:blip r:embed="rId3"/>
          <a:stretch>
            <a:fillRect/>
          </a:stretch>
        </p:blipFill>
        <p:spPr>
          <a:xfrm>
            <a:off x="1444509" y="3832543"/>
            <a:ext cx="3328458" cy="2446129"/>
          </a:xfrm>
          <a:prstGeom prst="rect">
            <a:avLst/>
          </a:prstGeom>
        </p:spPr>
      </p:pic>
    </p:spTree>
    <p:extLst>
      <p:ext uri="{BB962C8B-B14F-4D97-AF65-F5344CB8AC3E}">
        <p14:creationId xmlns:p14="http://schemas.microsoft.com/office/powerpoint/2010/main" val="1736807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橢圓 22"/>
          <p:cNvSpPr/>
          <p:nvPr/>
        </p:nvSpPr>
        <p:spPr>
          <a:xfrm>
            <a:off x="7866743" y="3962411"/>
            <a:ext cx="383815" cy="2902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圓角矩形 2"/>
          <p:cNvSpPr/>
          <p:nvPr/>
        </p:nvSpPr>
        <p:spPr>
          <a:xfrm>
            <a:off x="4996034" y="1097128"/>
            <a:ext cx="2222193" cy="5434301"/>
          </a:xfrm>
          <a:prstGeom prst="roundRect">
            <a:avLst>
              <a:gd name="adj" fmla="val 22653"/>
            </a:avLst>
          </a:prstGeom>
          <a:solidFill>
            <a:schemeClr val="accent6">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AI VIDI</a:t>
            </a:r>
            <a:r>
              <a:rPr lang="zh-TW" altLang="en-US"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rPr>
              <a:t>自動檢驗</a:t>
            </a:r>
            <a:endParaRPr lang="en-US" altLang="zh-TW" sz="1200" b="1"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77800" indent="-177800" algn="ctr">
              <a:buFont typeface="Arial" panose="020B0604020202020204" pitchFamily="34" charset="0"/>
              <a:buChar char="•"/>
            </a:pPr>
            <a:endPar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a:p>
            <a:pPr marL="177800" lvl="0" indent="-177800" algn="ctr">
              <a:buFont typeface="Arial" panose="020B0604020202020204" pitchFamily="34" charset="0"/>
              <a:buChar char="•"/>
            </a:pP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VIDI</a:t>
            </a:r>
            <a:r>
              <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自動判讀照片</a:t>
            </a:r>
            <a:endPar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p:txBody>
      </p:sp>
      <p:grpSp>
        <p:nvGrpSpPr>
          <p:cNvPr id="11" name="Group 21"/>
          <p:cNvGrpSpPr/>
          <p:nvPr/>
        </p:nvGrpSpPr>
        <p:grpSpPr>
          <a:xfrm>
            <a:off x="4968023" y="1989276"/>
            <a:ext cx="2071449" cy="1777252"/>
            <a:chOff x="2656546" y="2008795"/>
            <a:chExt cx="3830909" cy="3467764"/>
          </a:xfrm>
          <a:effectLst>
            <a:outerShdw blurRad="50800" dist="38100" dir="8100000" algn="tr" rotWithShape="0">
              <a:prstClr val="black">
                <a:alpha val="40000"/>
              </a:prstClr>
            </a:outerShdw>
          </a:effectLst>
        </p:grpSpPr>
        <p:sp>
          <p:nvSpPr>
            <p:cNvPr id="12" name="Donut 13"/>
            <p:cNvSpPr/>
            <p:nvPr/>
          </p:nvSpPr>
          <p:spPr>
            <a:xfrm rot="267487">
              <a:off x="4622038" y="2008795"/>
              <a:ext cx="1865417" cy="1605219"/>
            </a:xfrm>
            <a:custGeom>
              <a:avLst/>
              <a:gdLst/>
              <a:ahLst/>
              <a:cxnLst/>
              <a:rect l="l" t="t" r="r" b="b"/>
              <a:pathLst>
                <a:path w="1865417" h="1605219">
                  <a:moveTo>
                    <a:pt x="0" y="8030"/>
                  </a:moveTo>
                  <a:lnTo>
                    <a:pt x="159028" y="0"/>
                  </a:lnTo>
                  <a:cubicBezTo>
                    <a:pt x="991199" y="0"/>
                    <a:pt x="1687907" y="579987"/>
                    <a:pt x="1865417" y="1358146"/>
                  </a:cubicBezTo>
                  <a:lnTo>
                    <a:pt x="1639259" y="1605219"/>
                  </a:lnTo>
                  <a:lnTo>
                    <a:pt x="1368670" y="1389100"/>
                  </a:lnTo>
                  <a:cubicBezTo>
                    <a:pt x="1213037" y="868500"/>
                    <a:pt x="730317" y="489291"/>
                    <a:pt x="159028" y="489291"/>
                  </a:cubicBezTo>
                  <a:cubicBezTo>
                    <a:pt x="108852" y="489291"/>
                    <a:pt x="59358" y="492216"/>
                    <a:pt x="10805" y="498722"/>
                  </a:cubicBezTo>
                  <a:lnTo>
                    <a:pt x="237769" y="259080"/>
                  </a:lnTo>
                  <a:close/>
                </a:path>
              </a:pathLst>
            </a:cu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lin ang="2700000" scaled="1"/>
              <a:tileRect/>
            </a:gradFill>
            <a:ln/>
            <a:effectLst>
              <a:outerShdw blurRad="63500" sx="102000" sy="102000" algn="c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600" kern="0">
                <a:solidFill>
                  <a:sysClr val="windowText" lastClr="000000"/>
                </a:solidFill>
                <a:latin typeface="Calibri"/>
              </a:endParaRPr>
            </a:p>
          </p:txBody>
        </p:sp>
        <p:sp>
          <p:nvSpPr>
            <p:cNvPr id="13" name="Donut 13"/>
            <p:cNvSpPr/>
            <p:nvPr/>
          </p:nvSpPr>
          <p:spPr>
            <a:xfrm rot="10680000">
              <a:off x="2993653" y="3373320"/>
              <a:ext cx="1903797" cy="2103239"/>
            </a:xfrm>
            <a:custGeom>
              <a:avLst/>
              <a:gdLst/>
              <a:ahLst/>
              <a:cxnLst/>
              <a:rect l="l" t="t" r="r" b="b"/>
              <a:pathLst>
                <a:path w="1903797" h="2103239">
                  <a:moveTo>
                    <a:pt x="1651489" y="1817409"/>
                  </a:moveTo>
                  <a:lnTo>
                    <a:pt x="1408194" y="1573498"/>
                  </a:lnTo>
                  <a:cubicBezTo>
                    <a:pt x="1322635" y="960503"/>
                    <a:pt x="795860" y="489291"/>
                    <a:pt x="159028" y="489291"/>
                  </a:cubicBezTo>
                  <a:cubicBezTo>
                    <a:pt x="108852" y="489291"/>
                    <a:pt x="59358" y="492216"/>
                    <a:pt x="10805" y="498722"/>
                  </a:cubicBezTo>
                  <a:lnTo>
                    <a:pt x="237769" y="259080"/>
                  </a:lnTo>
                  <a:lnTo>
                    <a:pt x="0" y="8030"/>
                  </a:lnTo>
                  <a:lnTo>
                    <a:pt x="159028" y="0"/>
                  </a:lnTo>
                  <a:cubicBezTo>
                    <a:pt x="1074672" y="0"/>
                    <a:pt x="1826314" y="702176"/>
                    <a:pt x="1903797" y="1597521"/>
                  </a:cubicBezTo>
                  <a:close/>
                  <a:moveTo>
                    <a:pt x="1374645" y="2103239"/>
                  </a:moveTo>
                  <a:lnTo>
                    <a:pt x="1371400" y="2092516"/>
                  </a:lnTo>
                  <a:lnTo>
                    <a:pt x="1375661" y="2074150"/>
                  </a:lnTo>
                  <a:close/>
                </a:path>
              </a:pathLst>
            </a:cu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2700000" scaled="1"/>
              <a:tileRect/>
            </a:gra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600" kern="0">
                <a:solidFill>
                  <a:sysClr val="windowText" lastClr="000000"/>
                </a:solidFill>
                <a:latin typeface="Calibri"/>
              </a:endParaRPr>
            </a:p>
          </p:txBody>
        </p:sp>
        <p:sp>
          <p:nvSpPr>
            <p:cNvPr id="20" name="Donut 13"/>
            <p:cNvSpPr/>
            <p:nvPr/>
          </p:nvSpPr>
          <p:spPr>
            <a:xfrm rot="14667487">
              <a:off x="3180234" y="1733771"/>
              <a:ext cx="1260828" cy="2308204"/>
            </a:xfrm>
            <a:custGeom>
              <a:avLst/>
              <a:gdLst/>
              <a:ahLst/>
              <a:cxnLst/>
              <a:rect l="l" t="t" r="r" b="b"/>
              <a:pathLst>
                <a:path w="1260828" h="2308204">
                  <a:moveTo>
                    <a:pt x="1146334" y="2234615"/>
                  </a:moveTo>
                  <a:lnTo>
                    <a:pt x="838482" y="2308204"/>
                  </a:lnTo>
                  <a:lnTo>
                    <a:pt x="728791" y="1939226"/>
                  </a:lnTo>
                  <a:cubicBezTo>
                    <a:pt x="757047" y="1836418"/>
                    <a:pt x="771537" y="1728126"/>
                    <a:pt x="771537" y="1616449"/>
                  </a:cubicBezTo>
                  <a:cubicBezTo>
                    <a:pt x="771537" y="1093183"/>
                    <a:pt x="453402" y="644221"/>
                    <a:pt x="0" y="452434"/>
                  </a:cubicBezTo>
                  <a:lnTo>
                    <a:pt x="292806" y="337768"/>
                  </a:lnTo>
                  <a:lnTo>
                    <a:pt x="186110" y="0"/>
                  </a:lnTo>
                  <a:cubicBezTo>
                    <a:pt x="817477" y="264850"/>
                    <a:pt x="1260828" y="888875"/>
                    <a:pt x="1260828" y="1616449"/>
                  </a:cubicBezTo>
                  <a:cubicBezTo>
                    <a:pt x="1260828" y="1834342"/>
                    <a:pt x="1221065" y="2042949"/>
                    <a:pt x="1146334" y="2234615"/>
                  </a:cubicBezTo>
                  <a:close/>
                </a:path>
              </a:pathLst>
            </a:custGeom>
            <a:gradFill flip="none" rotWithShape="1">
              <a:gsLst>
                <a:gs pos="0">
                  <a:srgbClr val="70AD47">
                    <a:tint val="66000"/>
                    <a:satMod val="160000"/>
                  </a:srgbClr>
                </a:gs>
                <a:gs pos="50000">
                  <a:srgbClr val="70AD47">
                    <a:tint val="44500"/>
                    <a:satMod val="160000"/>
                  </a:srgbClr>
                </a:gs>
                <a:gs pos="100000">
                  <a:srgbClr val="70AD47">
                    <a:tint val="23500"/>
                    <a:satMod val="160000"/>
                  </a:srgbClr>
                </a:gs>
              </a:gsLst>
              <a:lin ang="2700000" scaled="1"/>
              <a:tileRect/>
            </a:gra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kern="0">
                <a:solidFill>
                  <a:sysClr val="windowText" lastClr="000000"/>
                </a:solidFill>
                <a:latin typeface="Calibri"/>
              </a:endParaRPr>
            </a:p>
          </p:txBody>
        </p:sp>
        <p:sp>
          <p:nvSpPr>
            <p:cNvPr id="21" name="Donut 13"/>
            <p:cNvSpPr/>
            <p:nvPr/>
          </p:nvSpPr>
          <p:spPr>
            <a:xfrm rot="5460000">
              <a:off x="4700905" y="3692056"/>
              <a:ext cx="1865417" cy="1605219"/>
            </a:xfrm>
            <a:custGeom>
              <a:avLst/>
              <a:gdLst/>
              <a:ahLst/>
              <a:cxnLst/>
              <a:rect l="l" t="t" r="r" b="b"/>
              <a:pathLst>
                <a:path w="1865417" h="1605219">
                  <a:moveTo>
                    <a:pt x="0" y="8030"/>
                  </a:moveTo>
                  <a:lnTo>
                    <a:pt x="159028" y="0"/>
                  </a:lnTo>
                  <a:cubicBezTo>
                    <a:pt x="991199" y="0"/>
                    <a:pt x="1687907" y="579987"/>
                    <a:pt x="1865417" y="1358146"/>
                  </a:cubicBezTo>
                  <a:lnTo>
                    <a:pt x="1639259" y="1605219"/>
                  </a:lnTo>
                  <a:lnTo>
                    <a:pt x="1368670" y="1389100"/>
                  </a:lnTo>
                  <a:cubicBezTo>
                    <a:pt x="1213037" y="868500"/>
                    <a:pt x="730317" y="489291"/>
                    <a:pt x="159028" y="489291"/>
                  </a:cubicBezTo>
                  <a:cubicBezTo>
                    <a:pt x="108852" y="489291"/>
                    <a:pt x="59358" y="492216"/>
                    <a:pt x="10805" y="498722"/>
                  </a:cubicBezTo>
                  <a:lnTo>
                    <a:pt x="237769" y="259080"/>
                  </a:lnTo>
                  <a:close/>
                </a:path>
              </a:pathLst>
            </a:cu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2700000" scaled="1"/>
              <a:tileRect/>
            </a:gradFill>
            <a:ln/>
            <a:effectLst>
              <a:outerShdw blurRad="63500" sx="102000" sy="102000" algn="ctr"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600">
                <a:solidFill>
                  <a:prstClr val="white"/>
                </a:solidFill>
                <a:effectLst>
                  <a:outerShdw blurRad="101600" dist="38100" dir="2700000" algn="tl" rotWithShape="0">
                    <a:prstClr val="black">
                      <a:alpha val="50000"/>
                    </a:prstClr>
                  </a:outerShdw>
                </a:effectLst>
                <a:latin typeface="Kozuka Gothic Pr6N B" pitchFamily="34" charset="-128"/>
                <a:ea typeface="Kozuka Gothic Pr6N B" pitchFamily="34" charset="-128"/>
              </a:endParaRPr>
            </a:p>
          </p:txBody>
        </p:sp>
      </p:grpSp>
      <p:pic>
        <p:nvPicPr>
          <p:cNvPr id="22" name="圖片 21"/>
          <p:cNvPicPr>
            <a:picLocks noChangeAspect="1"/>
          </p:cNvPicPr>
          <p:nvPr/>
        </p:nvPicPr>
        <p:blipFill>
          <a:blip r:embed="rId5">
            <a:clrChange>
              <a:clrFrom>
                <a:srgbClr val="F8F9FB"/>
              </a:clrFrom>
              <a:clrTo>
                <a:srgbClr val="F8F9FB">
                  <a:alpha val="0"/>
                </a:srgbClr>
              </a:clrTo>
            </a:clrChange>
          </a:blip>
          <a:stretch>
            <a:fillRect/>
          </a:stretch>
        </p:blipFill>
        <p:spPr>
          <a:xfrm>
            <a:off x="5578054" y="2377266"/>
            <a:ext cx="944471" cy="945306"/>
          </a:xfrm>
          <a:prstGeom prst="rect">
            <a:avLst/>
          </a:prstGeom>
          <a:solidFill>
            <a:srgbClr val="FFFFCC">
              <a:alpha val="20000"/>
            </a:srgbClr>
          </a:solidFill>
        </p:spPr>
      </p:pic>
      <p:graphicFrame>
        <p:nvGraphicFramePr>
          <p:cNvPr id="27" name="資料庫圖表 26"/>
          <p:cNvGraphicFramePr/>
          <p:nvPr/>
        </p:nvGraphicFramePr>
        <p:xfrm>
          <a:off x="48568" y="1097129"/>
          <a:ext cx="4731258" cy="14103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9" name="165655360086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14699" r="11164"/>
          <a:stretch/>
        </p:blipFill>
        <p:spPr>
          <a:xfrm>
            <a:off x="659122" y="5006868"/>
            <a:ext cx="1361308" cy="1166501"/>
          </a:xfrm>
          <a:prstGeom prst="rect">
            <a:avLst/>
          </a:prstGeom>
          <a:ln w="19050">
            <a:solidFill>
              <a:schemeClr val="tx1"/>
            </a:solidFill>
          </a:ln>
        </p:spPr>
      </p:pic>
      <p:sp>
        <p:nvSpPr>
          <p:cNvPr id="34" name="文字方塊 13"/>
          <p:cNvSpPr txBox="1"/>
          <p:nvPr/>
        </p:nvSpPr>
        <p:spPr>
          <a:xfrm>
            <a:off x="2845953" y="2718251"/>
            <a:ext cx="1812379" cy="346890"/>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r>
              <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OLP</a:t>
            </a:r>
            <a:r>
              <a:rPr lang="zh-TW" altLang="en-US"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自動抓圖</a:t>
            </a:r>
            <a:endPar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endParaRPr>
          </a:p>
        </p:txBody>
      </p:sp>
      <p:sp>
        <p:nvSpPr>
          <p:cNvPr id="35" name="向右箭號 34"/>
          <p:cNvSpPr/>
          <p:nvPr/>
        </p:nvSpPr>
        <p:spPr>
          <a:xfrm>
            <a:off x="2308234" y="1608335"/>
            <a:ext cx="193964" cy="387928"/>
          </a:xfrm>
          <a:prstGeom prst="rightArrow">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向右箭號 35"/>
          <p:cNvSpPr/>
          <p:nvPr/>
        </p:nvSpPr>
        <p:spPr>
          <a:xfrm>
            <a:off x="4775322" y="1608512"/>
            <a:ext cx="193964" cy="387928"/>
          </a:xfrm>
          <a:prstGeom prst="rightArrow">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資料庫圖表 36"/>
          <p:cNvGraphicFramePr/>
          <p:nvPr/>
        </p:nvGraphicFramePr>
        <p:xfrm>
          <a:off x="7451837" y="1097129"/>
          <a:ext cx="4740163" cy="141034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8" name="向右箭號 37"/>
          <p:cNvSpPr/>
          <p:nvPr/>
        </p:nvSpPr>
        <p:spPr>
          <a:xfrm>
            <a:off x="7241213" y="1608335"/>
            <a:ext cx="182625" cy="387928"/>
          </a:xfrm>
          <a:prstGeom prst="rightArrow">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向右箭號 38"/>
          <p:cNvSpPr/>
          <p:nvPr/>
        </p:nvSpPr>
        <p:spPr>
          <a:xfrm>
            <a:off x="9742391" y="1630414"/>
            <a:ext cx="172745" cy="387928"/>
          </a:xfrm>
          <a:prstGeom prst="rightArrow">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向右箭號 41"/>
          <p:cNvSpPr/>
          <p:nvPr/>
        </p:nvSpPr>
        <p:spPr>
          <a:xfrm rot="5400000">
            <a:off x="8245392" y="2550315"/>
            <a:ext cx="524569" cy="514239"/>
          </a:xfrm>
          <a:prstGeom prst="rightArrow">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圓角矩形 42"/>
          <p:cNvSpPr/>
          <p:nvPr/>
        </p:nvSpPr>
        <p:spPr>
          <a:xfrm>
            <a:off x="7460331" y="3112092"/>
            <a:ext cx="4281726" cy="114126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u="sng" dirty="0">
                <a:solidFill>
                  <a:schemeClr val="tx1"/>
                </a:solidFill>
                <a:latin typeface="Calibri" panose="020F0502020204030204" pitchFamily="34" charset="0"/>
                <a:ea typeface="微軟正黑體" panose="020B0604030504040204" pitchFamily="34" charset="-120"/>
                <a:cs typeface="Calibri" panose="020F0502020204030204" pitchFamily="34" charset="0"/>
              </a:rPr>
              <a:t>Overkill:</a:t>
            </a:r>
          </a:p>
          <a:p>
            <a:pPr marL="171450" indent="-171450">
              <a:buFont typeface="Arial" panose="020B0604020202020204" pitchFamily="34" charset="0"/>
              <a:buChar char="•"/>
            </a:pP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Return the re-judgment result to AI and adjust AI parameters.</a:t>
            </a:r>
          </a:p>
          <a:p>
            <a:r>
              <a:rPr lang="en-US" altLang="zh-TW" sz="1200" b="1" u="sng" dirty="0">
                <a:solidFill>
                  <a:schemeClr val="tx1"/>
                </a:solidFill>
                <a:latin typeface="Calibri" panose="020F0502020204030204" pitchFamily="34" charset="0"/>
                <a:ea typeface="微軟正黑體" panose="020B0604030504040204" pitchFamily="34" charset="-120"/>
                <a:cs typeface="Calibri" panose="020F0502020204030204" pitchFamily="34" charset="0"/>
              </a:rPr>
              <a:t>Re-confirm check product:</a:t>
            </a:r>
          </a:p>
          <a:p>
            <a:pPr marL="171450" indent="-171450">
              <a:buFont typeface="Arial" panose="020B0604020202020204" pitchFamily="34" charset="0"/>
              <a:buChar char="•"/>
            </a:pPr>
            <a:r>
              <a:rPr lang="en-US" altLang="zh-TW" sz="1200" dirty="0">
                <a:solidFill>
                  <a:schemeClr val="tx1"/>
                </a:solidFill>
                <a:latin typeface="Calibri" panose="020F0502020204030204" pitchFamily="34" charset="0"/>
                <a:ea typeface="微軟正黑體" panose="020B0604030504040204" pitchFamily="34" charset="-120"/>
                <a:cs typeface="Calibri" panose="020F0502020204030204" pitchFamily="34" charset="0"/>
              </a:rPr>
              <a:t>PE judges it's material /machine problem</a:t>
            </a:r>
            <a:endParaRPr lang="zh-TW" altLang="en-US" sz="1200" dirty="0">
              <a:solidFill>
                <a:schemeClr val="tx1"/>
              </a:solidFill>
              <a:latin typeface="Calibri" panose="020F0502020204030204" pitchFamily="34" charset="0"/>
              <a:ea typeface="微軟正黑體" panose="020B0604030504040204" pitchFamily="34" charset="-120"/>
              <a:cs typeface="Calibri" panose="020F0502020204030204" pitchFamily="34" charset="0"/>
            </a:endParaRPr>
          </a:p>
        </p:txBody>
      </p:sp>
      <p:pic>
        <p:nvPicPr>
          <p:cNvPr id="46" name="Picture 6"/>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230696" y="5509181"/>
            <a:ext cx="1810815" cy="980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文字方塊 24"/>
          <p:cNvSpPr txBox="1"/>
          <p:nvPr/>
        </p:nvSpPr>
        <p:spPr>
          <a:xfrm>
            <a:off x="10158" y="116115"/>
            <a:ext cx="12181841" cy="55638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p:spPr>
        <p:txBody>
          <a:bodyPr vert="horz" lIns="91248" tIns="45625" rIns="91248" bIns="45625" rtlCol="0" anchor="ctr">
            <a:noAutofit/>
          </a:bodyPr>
          <a:lstStyle>
            <a:lvl1pPr>
              <a:lnSpc>
                <a:spcPct val="90000"/>
              </a:lnSpc>
              <a:spcBef>
                <a:spcPct val="0"/>
              </a:spcBef>
              <a:buFont typeface="Wingdings" pitchFamily="2" charset="2"/>
              <a:buNone/>
              <a:defRPr kumimoji="1" sz="2400" b="1" i="1" baseline="0">
                <a:latin typeface="Calibri" panose="020F0502020204030204" pitchFamily="34" charset="0"/>
              </a:defRPr>
            </a:lvl1pPr>
          </a:lstStyle>
          <a:p>
            <a:pPr>
              <a:lnSpc>
                <a:spcPct val="100000"/>
              </a:lnSpc>
            </a:pPr>
            <a:r>
              <a:rPr lang="en-US" altLang="zh-TW" sz="3200" i="0" dirty="0">
                <a:solidFill>
                  <a:srgbClr val="0A120E"/>
                </a:solidFill>
                <a:ea typeface="微軟正黑體" panose="020B0604030504040204" pitchFamily="34" charset="-120"/>
                <a:cs typeface="Calibri" panose="020F0502020204030204" pitchFamily="34" charset="0"/>
              </a:rPr>
              <a:t>ASECL FCB(Flip Chip Bond) X-ray AI Implement </a:t>
            </a:r>
            <a:endParaRPr lang="zh-TW" altLang="en-US" sz="3200" i="0" dirty="0">
              <a:solidFill>
                <a:srgbClr val="0A120E"/>
              </a:solidFill>
              <a:ea typeface="微軟正黑體" panose="020B0604030504040204" pitchFamily="34" charset="-120"/>
              <a:cs typeface="Calibri" panose="020F0502020204030204" pitchFamily="34" charset="0"/>
            </a:endParaRPr>
          </a:p>
        </p:txBody>
      </p:sp>
      <p:cxnSp>
        <p:nvCxnSpPr>
          <p:cNvPr id="6" name="肘形接點 5"/>
          <p:cNvCxnSpPr>
            <a:stCxn id="23" idx="4"/>
            <a:endCxn id="29" idx="2"/>
          </p:cNvCxnSpPr>
          <p:nvPr/>
        </p:nvCxnSpPr>
        <p:spPr>
          <a:xfrm rot="5400000">
            <a:off x="3738845" y="1853562"/>
            <a:ext cx="1920739" cy="6718875"/>
          </a:xfrm>
          <a:prstGeom prst="bentConnector3">
            <a:avLst>
              <a:gd name="adj1" fmla="val 131549"/>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文字方塊 13"/>
          <p:cNvSpPr txBox="1"/>
          <p:nvPr/>
        </p:nvSpPr>
        <p:spPr>
          <a:xfrm>
            <a:off x="299329" y="2712668"/>
            <a:ext cx="2092266" cy="36163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r>
              <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X-ray</a:t>
            </a:r>
            <a:r>
              <a:rPr lang="zh-TW" altLang="en-US"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自動拍照</a:t>
            </a:r>
            <a:endPar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endParaRPr>
          </a:p>
        </p:txBody>
      </p:sp>
      <p:pic>
        <p:nvPicPr>
          <p:cNvPr id="48" name="圖片 47"/>
          <p:cNvPicPr>
            <a:picLocks noChangeAspect="1"/>
          </p:cNvPicPr>
          <p:nvPr/>
        </p:nvPicPr>
        <p:blipFill>
          <a:blip r:embed="rId18"/>
          <a:stretch>
            <a:fillRect/>
          </a:stretch>
        </p:blipFill>
        <p:spPr>
          <a:xfrm>
            <a:off x="5268821" y="4209699"/>
            <a:ext cx="1676618" cy="1266966"/>
          </a:xfrm>
          <a:prstGeom prst="rect">
            <a:avLst/>
          </a:prstGeom>
        </p:spPr>
      </p:pic>
      <p:sp>
        <p:nvSpPr>
          <p:cNvPr id="49" name="文字方塊 13"/>
          <p:cNvSpPr txBox="1"/>
          <p:nvPr/>
        </p:nvSpPr>
        <p:spPr>
          <a:xfrm>
            <a:off x="5240168" y="3857226"/>
            <a:ext cx="1812379" cy="346890"/>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r>
              <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AI</a:t>
            </a:r>
            <a:r>
              <a:rPr lang="zh-TW" altLang="en-US"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自動檢驗</a:t>
            </a:r>
            <a:endPar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endParaRPr>
          </a:p>
        </p:txBody>
      </p:sp>
      <p:grpSp>
        <p:nvGrpSpPr>
          <p:cNvPr id="8" name="群組 7"/>
          <p:cNvGrpSpPr/>
          <p:nvPr/>
        </p:nvGrpSpPr>
        <p:grpSpPr>
          <a:xfrm>
            <a:off x="48567" y="3210901"/>
            <a:ext cx="2526201" cy="1075842"/>
            <a:chOff x="-123771" y="3133857"/>
            <a:chExt cx="3028187" cy="1321165"/>
          </a:xfrm>
        </p:grpSpPr>
        <p:pic>
          <p:nvPicPr>
            <p:cNvPr id="44" name="圖片 43"/>
            <p:cNvPicPr>
              <a:picLocks noChangeAspect="1"/>
            </p:cNvPicPr>
            <p:nvPr/>
          </p:nvPicPr>
          <p:blipFill rotWithShape="1">
            <a:blip r:embed="rId19"/>
            <a:srcRect r="49681"/>
            <a:stretch/>
          </p:blipFill>
          <p:spPr>
            <a:xfrm>
              <a:off x="1339776" y="3151366"/>
              <a:ext cx="1564640" cy="1292017"/>
            </a:xfrm>
            <a:prstGeom prst="rect">
              <a:avLst/>
            </a:prstGeom>
          </p:spPr>
        </p:pic>
        <p:pic>
          <p:nvPicPr>
            <p:cNvPr id="50" name="Picture 7"/>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3771" y="3133857"/>
              <a:ext cx="1434519" cy="1321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1" name="群組 50"/>
          <p:cNvGrpSpPr/>
          <p:nvPr/>
        </p:nvGrpSpPr>
        <p:grpSpPr>
          <a:xfrm>
            <a:off x="2817601" y="3168102"/>
            <a:ext cx="1869084" cy="1161439"/>
            <a:chOff x="6516216" y="2643758"/>
            <a:chExt cx="1799850" cy="1138086"/>
          </a:xfrm>
        </p:grpSpPr>
        <p:pic>
          <p:nvPicPr>
            <p:cNvPr id="52" name="Picture 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662960" y="2758794"/>
              <a:ext cx="914999" cy="534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2"/>
            <p:cNvPicPr>
              <a:picLocks noChangeAspect="1" noChangeArrowheads="1"/>
            </p:cNvPicPr>
            <p:nvPr/>
          </p:nvPicPr>
          <p:blipFill>
            <a:blip r:embed="rId22" cstate="print">
              <a:extLst>
                <a:ext uri="{BEBA8EAE-BF5A-486C-A8C5-ECC9F3942E4B}">
                  <a14:imgProps xmlns:a14="http://schemas.microsoft.com/office/drawing/2010/main">
                    <a14:imgLayer r:embed="rId23">
                      <a14:imgEffect>
                        <a14:backgroundRemoval t="0" b="100000" l="0" r="98994">
                          <a14:foregroundMark x1="7547" y1="7445" x2="7547" y2="56137"/>
                          <a14:foregroundMark x1="8428" y1="61771" x2="57107" y2="60362"/>
                          <a14:foregroundMark x1="8428" y1="7445" x2="57987" y2="6036"/>
                          <a14:foregroundMark x1="59748" y1="6036" x2="60629" y2="53320"/>
                          <a14:foregroundMark x1="33711" y1="63179" x2="33711" y2="70020"/>
                          <a14:foregroundMark x1="23270" y1="75654" x2="42390" y2="72837"/>
                          <a14:foregroundMark x1="11069" y1="93763" x2="57987" y2="90946"/>
                          <a14:foregroundMark x1="10189" y1="86720" x2="56226" y2="88129"/>
                          <a14:foregroundMark x1="56226" y1="92354" x2="56226" y2="92354"/>
                          <a14:foregroundMark x1="58868" y1="88129" x2="62390" y2="96579"/>
                          <a14:foregroundMark x1="74717" y1="8652" x2="74717" y2="94970"/>
                          <a14:foregroundMark x1="73836" y1="5835" x2="97233" y2="7243"/>
                          <a14:foregroundMark x1="96352" y1="8652" x2="98994" y2="92153"/>
                          <a14:foregroundMark x1="78113" y1="94970" x2="94717" y2="94970"/>
                          <a14:foregroundMark x1="81635" y1="86519" x2="87673" y2="85111"/>
                          <a14:foregroundMark x1="85912" y1="75453" x2="85912" y2="75453"/>
                          <a14:foregroundMark x1="85912" y1="55936" x2="85912" y2="55936"/>
                          <a14:foregroundMark x1="85031" y1="17103" x2="85912" y2="36419"/>
                          <a14:foregroundMark x1="85031" y1="32394" x2="85031" y2="40644"/>
                        </a14:backgroundRemoval>
                      </a14:imgEffect>
                    </a14:imgLayer>
                  </a14:imgProps>
                </a:ext>
                <a:ext uri="{28A0092B-C50C-407E-A947-70E740481C1C}">
                  <a14:useLocalDpi xmlns:a14="http://schemas.microsoft.com/office/drawing/2010/main" val="0"/>
                </a:ext>
              </a:extLst>
            </a:blip>
            <a:srcRect/>
            <a:stretch>
              <a:fillRect/>
            </a:stretch>
          </p:blipFill>
          <p:spPr bwMode="auto">
            <a:xfrm>
              <a:off x="6516216" y="2643758"/>
              <a:ext cx="1799850" cy="1138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4" name="文字方塊 13"/>
          <p:cNvSpPr txBox="1"/>
          <p:nvPr/>
        </p:nvSpPr>
        <p:spPr>
          <a:xfrm>
            <a:off x="293643" y="4645231"/>
            <a:ext cx="2092266" cy="346890"/>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r>
              <a:rPr lang="zh-TW" altLang="en-US"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rPr>
              <a:t>機台動畫</a:t>
            </a:r>
            <a:endParaRPr lang="en-US" altLang="zh-TW" sz="1600" b="1" dirty="0">
              <a:solidFill>
                <a:schemeClr val="bg1"/>
              </a:solidFill>
              <a:effectLst>
                <a:glow rad="127000">
                  <a:srgbClr val="000000"/>
                </a:glow>
              </a:effectLst>
              <a:latin typeface="Calibri" panose="020F0502020204030204" pitchFamily="34" charset="0"/>
              <a:ea typeface="微軟正黑體" panose="020B0604030504040204" pitchFamily="34" charset="-120"/>
              <a:cs typeface="Calibri" panose="020F0502020204030204" pitchFamily="34" charset="0"/>
            </a:endParaRPr>
          </a:p>
        </p:txBody>
      </p:sp>
      <p:sp>
        <p:nvSpPr>
          <p:cNvPr id="40" name="動作按鈕: 下一項 39">
            <a:hlinkClick r:id="" action="ppaction://noaction" highlightClick="1"/>
          </p:cNvPr>
          <p:cNvSpPr/>
          <p:nvPr/>
        </p:nvSpPr>
        <p:spPr>
          <a:xfrm>
            <a:off x="661702" y="3016718"/>
            <a:ext cx="319018" cy="142953"/>
          </a:xfrm>
          <a:prstGeom prst="actionButtonForwardNex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動作按鈕: 下一項 44">
            <a:hlinkClick r:id="" action="ppaction://noaction" highlightClick="1"/>
          </p:cNvPr>
          <p:cNvSpPr/>
          <p:nvPr/>
        </p:nvSpPr>
        <p:spPr>
          <a:xfrm>
            <a:off x="7460331" y="2560470"/>
            <a:ext cx="319018" cy="142953"/>
          </a:xfrm>
          <a:prstGeom prst="actionButtonForwardNex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 name="圖片 29"/>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274859" y="4348702"/>
            <a:ext cx="3742969" cy="2457333"/>
          </a:xfrm>
          <a:prstGeom prst="rect">
            <a:avLst/>
          </a:prstGeom>
          <a:ln>
            <a:solidFill>
              <a:schemeClr val="tx1"/>
            </a:solidFill>
            <a:prstDash val="sysDot"/>
          </a:ln>
        </p:spPr>
      </p:pic>
    </p:spTree>
    <p:extLst>
      <p:ext uri="{BB962C8B-B14F-4D97-AF65-F5344CB8AC3E}">
        <p14:creationId xmlns:p14="http://schemas.microsoft.com/office/powerpoint/2010/main" val="216307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1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repeatCount="indefinite" fill="hold" display="0">
                  <p:stCondLst>
                    <p:cond delay="indefinite"/>
                  </p:stCondLst>
                </p:cTn>
                <p:tgtEl>
                  <p:spTgt spid="2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DEC1F71-6F57-E941-6764-63506E42EE32}"/>
              </a:ext>
            </a:extLst>
          </p:cNvPr>
          <p:cNvSpPr>
            <a:spLocks noGrp="1"/>
          </p:cNvSpPr>
          <p:nvPr>
            <p:ph type="sldNum" sz="quarter" idx="4"/>
          </p:nvPr>
        </p:nvSpPr>
        <p:spPr/>
        <p:txBody>
          <a:bodyPr/>
          <a:lstStyle/>
          <a:p>
            <a:fld id="{0AEF9A4B-07C9-404C-9053-A3A2AC3AD5D6}" type="slidenum">
              <a:rPr lang="en-GB" smtClean="0"/>
              <a:pPr/>
              <a:t>13</a:t>
            </a:fld>
            <a:endParaRPr lang="en-GB" dirty="0"/>
          </a:p>
        </p:txBody>
      </p:sp>
      <p:sp>
        <p:nvSpPr>
          <p:cNvPr id="4" name="標題 3">
            <a:extLst>
              <a:ext uri="{FF2B5EF4-FFF2-40B4-BE49-F238E27FC236}">
                <a16:creationId xmlns:a16="http://schemas.microsoft.com/office/drawing/2014/main" id="{A53B2E65-2530-955A-0697-34F99A41D588}"/>
              </a:ext>
            </a:extLst>
          </p:cNvPr>
          <p:cNvSpPr>
            <a:spLocks noGrp="1"/>
          </p:cNvSpPr>
          <p:nvPr>
            <p:ph type="title"/>
          </p:nvPr>
        </p:nvSpPr>
        <p:spPr>
          <a:xfrm>
            <a:off x="126475" y="-126395"/>
            <a:ext cx="10957984" cy="960619"/>
          </a:xfrm>
        </p:spPr>
        <p:txBody>
          <a:bodyPr/>
          <a:lstStyle/>
          <a:p>
            <a:r>
              <a:rPr lang="en-US" altLang="zh-TW" sz="3733" dirty="0">
                <a:solidFill>
                  <a:srgbClr val="F39A1E"/>
                </a:solidFill>
              </a:rPr>
              <a:t>ASECL Flux Clean process management</a:t>
            </a:r>
            <a:endParaRPr lang="zh-TW" altLang="en-US" dirty="0"/>
          </a:p>
        </p:txBody>
      </p:sp>
      <p:sp>
        <p:nvSpPr>
          <p:cNvPr id="5" name="內容版面配置區 6">
            <a:extLst>
              <a:ext uri="{FF2B5EF4-FFF2-40B4-BE49-F238E27FC236}">
                <a16:creationId xmlns:a16="http://schemas.microsoft.com/office/drawing/2014/main" id="{868A5A4C-6977-11EC-9ABF-11EDDE0E9953}"/>
              </a:ext>
            </a:extLst>
          </p:cNvPr>
          <p:cNvSpPr txBox="1">
            <a:spLocks/>
          </p:cNvSpPr>
          <p:nvPr/>
        </p:nvSpPr>
        <p:spPr>
          <a:xfrm>
            <a:off x="430411" y="706108"/>
            <a:ext cx="11761589" cy="2722892"/>
          </a:xfrm>
          <a:prstGeom prst="rect">
            <a:avLst/>
          </a:prstGeom>
          <a:noFill/>
        </p:spPr>
        <p:txBody>
          <a:bodyPr/>
          <a:lstStyle>
            <a:lvl1pPr marL="381000" indent="-381000" algn="l" defTabSz="914400" rtl="0" eaLnBrk="1" latinLnBrk="0" hangingPunct="1">
              <a:lnSpc>
                <a:spcPct val="120000"/>
              </a:lnSpc>
              <a:spcBef>
                <a:spcPts val="1000"/>
              </a:spcBef>
              <a:buClr>
                <a:schemeClr val="tx2"/>
              </a:buClr>
              <a:buFont typeface="Wingdings" panose="05000000000000000000" pitchFamily="2" charset="2"/>
              <a:buChar char="n"/>
              <a:defRPr sz="2800" b="0" kern="1200">
                <a:solidFill>
                  <a:srgbClr val="3F4043"/>
                </a:solidFill>
                <a:latin typeface="+mn-lt"/>
                <a:ea typeface="+mn-ea"/>
                <a:cs typeface="+mn-cs"/>
              </a:defRPr>
            </a:lvl1pPr>
            <a:lvl2pPr marL="746125" indent="-288925" algn="l" defTabSz="914400" rtl="0" eaLnBrk="1" latinLnBrk="0" hangingPunct="1">
              <a:lnSpc>
                <a:spcPct val="120000"/>
              </a:lnSpc>
              <a:spcBef>
                <a:spcPts val="500"/>
              </a:spcBef>
              <a:buClr>
                <a:schemeClr val="accent2"/>
              </a:buClr>
              <a:buFont typeface="Wingdings" panose="05000000000000000000" pitchFamily="2" charset="2"/>
              <a:buChar char="l"/>
              <a:defRPr sz="2400" b="0" kern="1200">
                <a:solidFill>
                  <a:srgbClr val="3F4043"/>
                </a:solidFill>
                <a:latin typeface="+mn-lt"/>
                <a:ea typeface="+mn-ea"/>
                <a:cs typeface="+mn-cs"/>
              </a:defRPr>
            </a:lvl2pPr>
            <a:lvl3pPr marL="1163638" indent="-249238" algn="l" defTabSz="914400" rtl="0" eaLnBrk="1" latinLnBrk="0" hangingPunct="1">
              <a:lnSpc>
                <a:spcPct val="120000"/>
              </a:lnSpc>
              <a:spcBef>
                <a:spcPts val="500"/>
              </a:spcBef>
              <a:buClr>
                <a:srgbClr val="058247"/>
              </a:buClr>
              <a:buFont typeface="Prompt" panose="00000500000000000000" pitchFamily="2" charset="-34"/>
              <a:buChar char="o"/>
              <a:defRPr sz="2000" b="0" kern="1200">
                <a:solidFill>
                  <a:srgbClr val="3F4043"/>
                </a:solidFill>
                <a:latin typeface="+mn-lt"/>
                <a:ea typeface="+mn-ea"/>
                <a:cs typeface="+mn-cs"/>
              </a:defRPr>
            </a:lvl3pPr>
            <a:lvl4pPr marL="1371600" indent="0" algn="l" defTabSz="914400" rtl="0" eaLnBrk="1" latinLnBrk="0" hangingPunct="1">
              <a:lnSpc>
                <a:spcPct val="100000"/>
              </a:lnSpc>
              <a:spcBef>
                <a:spcPts val="500"/>
              </a:spcBef>
              <a:buClr>
                <a:schemeClr val="accent3"/>
              </a:buClr>
              <a:buFont typeface="Prompt ExtraLight" panose="00000300000000000000" pitchFamily="2" charset="-34"/>
              <a:buNone/>
              <a:defRPr sz="1800" b="1" kern="1200">
                <a:solidFill>
                  <a:srgbClr val="0A120E"/>
                </a:solidFill>
                <a:latin typeface="+mj-lt"/>
                <a:ea typeface="+mj-ea"/>
                <a:cs typeface="+mn-cs"/>
              </a:defRPr>
            </a:lvl4pPr>
            <a:lvl5pPr marL="1828800" indent="0" algn="l" defTabSz="914400" rtl="0" eaLnBrk="1" latinLnBrk="0" hangingPunct="1">
              <a:lnSpc>
                <a:spcPct val="100000"/>
              </a:lnSpc>
              <a:spcBef>
                <a:spcPts val="500"/>
              </a:spcBef>
              <a:buClr>
                <a:schemeClr val="accent2"/>
              </a:buClr>
              <a:buSzPct val="80000"/>
              <a:buFont typeface="Wingdings" panose="05000000000000000000" pitchFamily="2" charset="2"/>
              <a:buNone/>
              <a:defRPr sz="1600" b="1" kern="1200">
                <a:solidFill>
                  <a:srgbClr val="0A120E"/>
                </a:solidFill>
                <a:latin typeface="+mj-lt"/>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Flux clean machine: PM frequency &amp; method??</a:t>
            </a:r>
            <a:endParaRPr lang="en-US" altLang="zh-TW" sz="14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lvl="1"/>
            <a:r>
              <a:rPr lang="en-US" altLang="zh-TW" sz="2000" dirty="0">
                <a:solidFill>
                  <a:schemeClr val="tx1"/>
                </a:solidFill>
                <a:latin typeface="Calibri" panose="020F0502020204030204" pitchFamily="34" charset="0"/>
                <a:cs typeface="Calibri" panose="020F0502020204030204" pitchFamily="34" charset="0"/>
              </a:rPr>
              <a:t>Cleaner pH management? (incoming material by CoA, in-line pH monitor, or SPC?)</a:t>
            </a:r>
          </a:p>
          <a:p>
            <a:pPr marL="457200" lvl="1" indent="0">
              <a:buNone/>
            </a:pPr>
            <a:r>
              <a:rPr lang="en-US" altLang="zh-TW" sz="2000" dirty="0">
                <a:solidFill>
                  <a:schemeClr val="tx1"/>
                </a:solidFill>
                <a:latin typeface="Calibri" panose="020F0502020204030204" pitchFamily="34" charset="0"/>
                <a:cs typeface="Calibri" panose="020F0502020204030204" pitchFamily="34" charset="0"/>
              </a:rPr>
              <a:t>     = &gt;&gt; in-line pH monitor</a:t>
            </a:r>
            <a:r>
              <a:rPr lang="zh-TW" altLang="en-US" sz="2000" dirty="0">
                <a:solidFill>
                  <a:schemeClr val="tx1"/>
                </a:solidFill>
                <a:latin typeface="Calibri" panose="020F0502020204030204" pitchFamily="34" charset="0"/>
                <a:cs typeface="Calibri" panose="020F0502020204030204" pitchFamily="34" charset="0"/>
              </a:rPr>
              <a:t> </a:t>
            </a:r>
            <a:r>
              <a:rPr lang="en-US" altLang="zh-TW" sz="2000" dirty="0">
                <a:solidFill>
                  <a:schemeClr val="tx1"/>
                </a:solidFill>
                <a:latin typeface="Calibri" panose="020F0502020204030204" pitchFamily="34" charset="0"/>
                <a:cs typeface="Calibri" panose="020F0502020204030204" pitchFamily="34" charset="0"/>
              </a:rPr>
              <a:t>(</a:t>
            </a:r>
            <a:r>
              <a:rPr lang="zh-TW" altLang="en-US" sz="2000" dirty="0">
                <a:solidFill>
                  <a:schemeClr val="tx1"/>
                </a:solidFill>
                <a:latin typeface="Calibri" panose="020F0502020204030204" pitchFamily="34" charset="0"/>
                <a:cs typeface="Calibri" panose="020F0502020204030204" pitchFamily="34" charset="0"/>
              </a:rPr>
              <a:t> </a:t>
            </a:r>
            <a:r>
              <a:rPr lang="en-US" altLang="zh-TW" sz="2000" dirty="0">
                <a:solidFill>
                  <a:schemeClr val="tx1"/>
                </a:solidFill>
                <a:latin typeface="Calibri" panose="020F0502020204030204" pitchFamily="34" charset="0"/>
                <a:cs typeface="Calibri" panose="020F0502020204030204" pitchFamily="34" charset="0"/>
              </a:rPr>
              <a:t>machine real time )</a:t>
            </a:r>
          </a:p>
          <a:p>
            <a:pPr lvl="1"/>
            <a:r>
              <a:rPr lang="en-US" altLang="zh-TW" sz="2000" dirty="0">
                <a:solidFill>
                  <a:schemeClr val="tx1"/>
                </a:solidFill>
                <a:latin typeface="Calibri" panose="020F0502020204030204" pitchFamily="34" charset="0"/>
                <a:cs typeface="Calibri" panose="020F0502020204030204" pitchFamily="34" charset="0"/>
              </a:rPr>
              <a:t>If in-line pH monitor, how to ensure the pH value is correct?  </a:t>
            </a:r>
          </a:p>
          <a:p>
            <a:pPr marL="457200" lvl="1" indent="0">
              <a:buNone/>
            </a:pPr>
            <a:r>
              <a:rPr lang="en-US" altLang="zh-TW" sz="2000" dirty="0">
                <a:solidFill>
                  <a:schemeClr val="tx1"/>
                </a:solidFill>
                <a:latin typeface="Calibri" panose="020F0502020204030204" pitchFamily="34" charset="0"/>
                <a:cs typeface="Calibri" panose="020F0502020204030204" pitchFamily="34" charset="0"/>
              </a:rPr>
              <a:t>     = &gt;&gt; </a:t>
            </a:r>
            <a:r>
              <a:rPr lang="en-US" altLang="zh-TW" sz="2000" dirty="0">
                <a:solidFill>
                  <a:srgbClr val="0000CC"/>
                </a:solidFill>
                <a:latin typeface="Calibri" panose="020F0502020204030204" pitchFamily="34" charset="0"/>
                <a:cs typeface="Calibri" panose="020F0502020204030204" pitchFamily="34" charset="0"/>
              </a:rPr>
              <a:t>Monthly </a:t>
            </a:r>
            <a:r>
              <a:rPr lang="en-US" altLang="zh-TW" sz="2000" dirty="0">
                <a:solidFill>
                  <a:schemeClr val="tx1"/>
                </a:solidFill>
                <a:latin typeface="Calibri" panose="020F0502020204030204" pitchFamily="34" charset="0"/>
                <a:cs typeface="Calibri" panose="020F0502020204030204" pitchFamily="34" charset="0"/>
              </a:rPr>
              <a:t>calibration PH meter (as below Photo)</a:t>
            </a:r>
          </a:p>
          <a:p>
            <a:pPr lvl="1"/>
            <a:endParaRPr lang="en-US" altLang="zh-TW" sz="2000" b="1" dirty="0">
              <a:solidFill>
                <a:schemeClr val="tx1"/>
              </a:solidFill>
              <a:latin typeface="Calibri" panose="020F0502020204030204" pitchFamily="34" charset="0"/>
              <a:cs typeface="Calibri" panose="020F0502020204030204" pitchFamily="34" charset="0"/>
            </a:endParaRPr>
          </a:p>
          <a:p>
            <a:pPr lvl="1"/>
            <a:endParaRPr lang="en-US" altLang="zh-TW" sz="2000" b="1" dirty="0">
              <a:solidFill>
                <a:schemeClr val="tx1"/>
              </a:solidFill>
              <a:latin typeface="Calibri" panose="020F0502020204030204" pitchFamily="34" charset="0"/>
              <a:cs typeface="Calibri" panose="020F0502020204030204" pitchFamily="34" charset="0"/>
            </a:endParaRPr>
          </a:p>
        </p:txBody>
      </p:sp>
      <p:pic>
        <p:nvPicPr>
          <p:cNvPr id="6" name="Picture 2">
            <a:extLst>
              <a:ext uri="{FF2B5EF4-FFF2-40B4-BE49-F238E27FC236}">
                <a16:creationId xmlns:a16="http://schemas.microsoft.com/office/drawing/2014/main" id="{1358485F-E682-8155-3FBA-E411782A0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1991" y="3613897"/>
            <a:ext cx="5580018" cy="2722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表格 6">
            <a:extLst>
              <a:ext uri="{FF2B5EF4-FFF2-40B4-BE49-F238E27FC236}">
                <a16:creationId xmlns:a16="http://schemas.microsoft.com/office/drawing/2014/main" id="{6F4BD6B6-553D-66A0-8A84-D36B156FD00D}"/>
              </a:ext>
            </a:extLst>
          </p:cNvPr>
          <p:cNvGraphicFramePr>
            <a:graphicFrameLocks noGrp="1"/>
          </p:cNvGraphicFramePr>
          <p:nvPr/>
        </p:nvGraphicFramePr>
        <p:xfrm>
          <a:off x="1662872" y="3168876"/>
          <a:ext cx="7115368" cy="2983015"/>
        </p:xfrm>
        <a:graphic>
          <a:graphicData uri="http://schemas.openxmlformats.org/drawingml/2006/table">
            <a:tbl>
              <a:tblPr/>
              <a:tblGrid>
                <a:gridCol w="3557684">
                  <a:extLst>
                    <a:ext uri="{9D8B030D-6E8A-4147-A177-3AD203B41FA5}">
                      <a16:colId xmlns:a16="http://schemas.microsoft.com/office/drawing/2014/main" val="2177147698"/>
                    </a:ext>
                  </a:extLst>
                </a:gridCol>
                <a:gridCol w="3557684">
                  <a:extLst>
                    <a:ext uri="{9D8B030D-6E8A-4147-A177-3AD203B41FA5}">
                      <a16:colId xmlns:a16="http://schemas.microsoft.com/office/drawing/2014/main" val="1123274011"/>
                    </a:ext>
                  </a:extLst>
                </a:gridCol>
              </a:tblGrid>
              <a:tr h="333711">
                <a:tc>
                  <a:txBody>
                    <a:bodyPr/>
                    <a:lstStyle/>
                    <a:p>
                      <a:pPr algn="ctr" fontAlgn="b"/>
                      <a:r>
                        <a:rPr lang="zh-TW" altLang="en-US" sz="1600" b="1" dirty="0">
                          <a:effectLst/>
                        </a:rPr>
                        <a:t>方面</a:t>
                      </a:r>
                    </a:p>
                  </a:txBody>
                  <a:tcPr marL="59313" marR="59313" marT="29656" marB="29656" anchor="b">
                    <a:lnL w="9525" cap="flat" cmpd="sng" algn="ctr">
                      <a:solidFill>
                        <a:srgbClr val="A06B09"/>
                      </a:solidFill>
                      <a:prstDash val="solid"/>
                      <a:round/>
                      <a:headEnd type="none" w="med" len="med"/>
                      <a:tailEnd type="none" w="med" len="med"/>
                    </a:lnL>
                    <a:lnR w="9525" cap="flat" cmpd="sng" algn="ctr">
                      <a:solidFill>
                        <a:srgbClr val="806709"/>
                      </a:solidFill>
                      <a:prstDash val="solid"/>
                      <a:round/>
                      <a:headEnd type="none" w="med" len="med"/>
                      <a:tailEnd type="none" w="med" len="med"/>
                    </a:lnR>
                    <a:lnT w="9525" cap="flat" cmpd="sng" algn="ctr">
                      <a:solidFill>
                        <a:srgbClr val="A06B09"/>
                      </a:solidFill>
                      <a:prstDash val="solid"/>
                      <a:round/>
                      <a:headEnd type="none" w="med" len="med"/>
                      <a:tailEnd type="none" w="med" len="med"/>
                    </a:lnT>
                    <a:lnB w="9525" cap="flat" cmpd="sng" algn="ctr">
                      <a:solidFill>
                        <a:srgbClr val="C07509"/>
                      </a:solidFill>
                      <a:prstDash val="solid"/>
                      <a:round/>
                      <a:headEnd type="none" w="med" len="med"/>
                      <a:tailEnd type="none" w="med" len="med"/>
                    </a:lnB>
                    <a:solidFill>
                      <a:schemeClr val="accent3">
                        <a:lumMod val="20000"/>
                        <a:lumOff val="80000"/>
                      </a:schemeClr>
                    </a:solidFill>
                  </a:tcPr>
                </a:tc>
                <a:tc>
                  <a:txBody>
                    <a:bodyPr/>
                    <a:lstStyle/>
                    <a:p>
                      <a:pPr algn="ctr" fontAlgn="b"/>
                      <a:r>
                        <a:rPr lang="zh-TW" altLang="en-US" sz="1600" b="1" dirty="0">
                          <a:effectLst/>
                        </a:rPr>
                        <a:t>描述</a:t>
                      </a:r>
                    </a:p>
                  </a:txBody>
                  <a:tcPr marL="59313" marR="59313" marT="29656" marB="29656" anchor="b">
                    <a:lnL w="9525" cap="flat" cmpd="sng" algn="ctr">
                      <a:solidFill>
                        <a:srgbClr val="806709"/>
                      </a:solidFill>
                      <a:prstDash val="solid"/>
                      <a:round/>
                      <a:headEnd type="none" w="med" len="med"/>
                      <a:tailEnd type="none" w="med" len="med"/>
                    </a:lnL>
                    <a:lnR w="9525" cap="flat" cmpd="sng" algn="ctr">
                      <a:solidFill>
                        <a:srgbClr val="806709"/>
                      </a:solidFill>
                      <a:prstDash val="solid"/>
                      <a:round/>
                      <a:headEnd type="none" w="med" len="med"/>
                      <a:tailEnd type="none" w="med" len="med"/>
                    </a:lnR>
                    <a:lnT w="9525" cap="flat" cmpd="sng" algn="ctr">
                      <a:solidFill>
                        <a:srgbClr val="806709"/>
                      </a:solidFill>
                      <a:prstDash val="solid"/>
                      <a:round/>
                      <a:headEnd type="none" w="med" len="med"/>
                      <a:tailEnd type="none" w="med" len="med"/>
                    </a:lnT>
                    <a:lnB w="9525" cap="flat" cmpd="sng" algn="ctr">
                      <a:solidFill>
                        <a:srgbClr val="A06E09"/>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663307896"/>
                  </a:ext>
                </a:extLst>
              </a:tr>
              <a:tr h="518342">
                <a:tc>
                  <a:txBody>
                    <a:bodyPr/>
                    <a:lstStyle/>
                    <a:p>
                      <a:pPr algn="l" fontAlgn="auto"/>
                      <a:r>
                        <a:rPr lang="zh-TW" altLang="en-US" sz="1600" b="1">
                          <a:effectLst/>
                        </a:rPr>
                        <a:t>客戶指定</a:t>
                      </a:r>
                      <a:endParaRPr lang="zh-TW" altLang="en-US" sz="1600">
                        <a:effectLst/>
                      </a:endParaRPr>
                    </a:p>
                  </a:txBody>
                  <a:tcPr marL="59313" marR="59313" marT="29656" marB="29656" anchor="ctr">
                    <a:lnL w="9525" cap="flat" cmpd="sng" algn="ctr">
                      <a:solidFill>
                        <a:srgbClr val="C07509"/>
                      </a:solidFill>
                      <a:prstDash val="solid"/>
                      <a:round/>
                      <a:headEnd type="none" w="med" len="med"/>
                      <a:tailEnd type="none" w="med" len="med"/>
                    </a:lnL>
                    <a:lnR w="9525" cap="flat" cmpd="sng" algn="ctr">
                      <a:solidFill>
                        <a:srgbClr val="A06E09"/>
                      </a:solidFill>
                      <a:prstDash val="solid"/>
                      <a:round/>
                      <a:headEnd type="none" w="med" len="med"/>
                      <a:tailEnd type="none" w="med" len="med"/>
                    </a:lnR>
                    <a:lnT w="9525" cap="flat" cmpd="sng" algn="ctr">
                      <a:solidFill>
                        <a:srgbClr val="C07509"/>
                      </a:solidFill>
                      <a:prstDash val="solid"/>
                      <a:round/>
                      <a:headEnd type="none" w="med" len="med"/>
                      <a:tailEnd type="none" w="med" len="med"/>
                    </a:lnT>
                    <a:lnB w="9525" cap="flat" cmpd="sng" algn="ctr">
                      <a:solidFill>
                        <a:srgbClr val="A06B09"/>
                      </a:solidFill>
                      <a:prstDash val="solid"/>
                      <a:round/>
                      <a:headEnd type="none" w="med" len="med"/>
                      <a:tailEnd type="none" w="med" len="med"/>
                    </a:lnB>
                    <a:noFill/>
                  </a:tcPr>
                </a:tc>
                <a:tc>
                  <a:txBody>
                    <a:bodyPr/>
                    <a:lstStyle/>
                    <a:p>
                      <a:pPr algn="l" fontAlgn="auto"/>
                      <a:r>
                        <a:rPr lang="zh-TW" altLang="en-US" sz="1600">
                          <a:effectLst/>
                        </a:rPr>
                        <a:t>其他客戶的規則需要確認</a:t>
                      </a:r>
                    </a:p>
                  </a:txBody>
                  <a:tcPr marL="59313" marR="59313" marT="29656" marB="29656" anchor="ctr">
                    <a:lnL w="9525" cap="flat" cmpd="sng" algn="ctr">
                      <a:solidFill>
                        <a:srgbClr val="A06E09"/>
                      </a:solidFill>
                      <a:prstDash val="solid"/>
                      <a:round/>
                      <a:headEnd type="none" w="med" len="med"/>
                      <a:tailEnd type="none" w="med" len="med"/>
                    </a:lnL>
                    <a:lnR w="9525" cap="flat" cmpd="sng" algn="ctr">
                      <a:solidFill>
                        <a:srgbClr val="A06E09"/>
                      </a:solidFill>
                      <a:prstDash val="solid"/>
                      <a:round/>
                      <a:headEnd type="none" w="med" len="med"/>
                      <a:tailEnd type="none" w="med" len="med"/>
                    </a:lnR>
                    <a:lnT w="9525" cap="flat" cmpd="sng" algn="ctr">
                      <a:solidFill>
                        <a:srgbClr val="A06E09"/>
                      </a:solidFill>
                      <a:prstDash val="solid"/>
                      <a:round/>
                      <a:headEnd type="none" w="med" len="med"/>
                      <a:tailEnd type="none" w="med" len="med"/>
                    </a:lnT>
                    <a:lnB w="9525" cap="flat" cmpd="sng" algn="ctr">
                      <a:solidFill>
                        <a:srgbClr val="A06209"/>
                      </a:solidFill>
                      <a:prstDash val="solid"/>
                      <a:round/>
                      <a:headEnd type="none" w="med" len="med"/>
                      <a:tailEnd type="none" w="med" len="med"/>
                    </a:lnB>
                    <a:noFill/>
                  </a:tcPr>
                </a:tc>
                <a:extLst>
                  <a:ext uri="{0D108BD9-81ED-4DB2-BD59-A6C34878D82A}">
                    <a16:rowId xmlns:a16="http://schemas.microsoft.com/office/drawing/2014/main" val="4233369181"/>
                  </a:ext>
                </a:extLst>
              </a:tr>
              <a:tr h="2130962">
                <a:tc>
                  <a:txBody>
                    <a:bodyPr/>
                    <a:lstStyle/>
                    <a:p>
                      <a:pPr algn="l" fontAlgn="auto"/>
                      <a:r>
                        <a:rPr lang="zh-TW" altLang="en-US" sz="1600" b="1">
                          <a:effectLst/>
                        </a:rPr>
                        <a:t>機台 </a:t>
                      </a:r>
                      <a:r>
                        <a:rPr lang="en-US" sz="1600" b="1">
                          <a:effectLst/>
                        </a:rPr>
                        <a:t>pH </a:t>
                      </a:r>
                      <a:r>
                        <a:rPr lang="zh-TW" altLang="en-US" sz="1600" b="1">
                          <a:effectLst/>
                        </a:rPr>
                        <a:t>值偵測</a:t>
                      </a:r>
                      <a:endParaRPr lang="zh-TW" altLang="en-US" sz="1600">
                        <a:effectLst/>
                      </a:endParaRPr>
                    </a:p>
                  </a:txBody>
                  <a:tcPr marL="59313" marR="59313" marT="29656" marB="29656" anchor="ctr">
                    <a:lnL w="9525" cap="flat" cmpd="sng" algn="ctr">
                      <a:solidFill>
                        <a:srgbClr val="A06B09"/>
                      </a:solidFill>
                      <a:prstDash val="solid"/>
                      <a:round/>
                      <a:headEnd type="none" w="med" len="med"/>
                      <a:tailEnd type="none" w="med" len="med"/>
                    </a:lnL>
                    <a:lnR w="9525" cap="flat" cmpd="sng" algn="ctr">
                      <a:solidFill>
                        <a:srgbClr val="A06209"/>
                      </a:solidFill>
                      <a:prstDash val="solid"/>
                      <a:round/>
                      <a:headEnd type="none" w="med" len="med"/>
                      <a:tailEnd type="none" w="med" len="med"/>
                    </a:lnR>
                    <a:lnT w="9525" cap="flat" cmpd="sng" algn="ctr">
                      <a:solidFill>
                        <a:srgbClr val="A06B09"/>
                      </a:solidFill>
                      <a:prstDash val="solid"/>
                      <a:round/>
                      <a:headEnd type="none" w="med" len="med"/>
                      <a:tailEnd type="none" w="med" len="med"/>
                    </a:lnT>
                    <a:lnB w="9525" cap="flat" cmpd="sng" algn="ctr">
                      <a:solidFill>
                        <a:srgbClr val="607209"/>
                      </a:solidFill>
                      <a:prstDash val="solid"/>
                      <a:round/>
                      <a:headEnd type="none" w="med" len="med"/>
                      <a:tailEnd type="none" w="med" len="med"/>
                    </a:lnB>
                    <a:noFill/>
                  </a:tcPr>
                </a:tc>
                <a:tc>
                  <a:txBody>
                    <a:bodyPr/>
                    <a:lstStyle/>
                    <a:p>
                      <a:pPr algn="l" fontAlgn="auto"/>
                      <a:r>
                        <a:rPr lang="zh-TW" altLang="en-US" sz="1600" dirty="0">
                          <a:effectLst/>
                        </a:rPr>
                        <a:t>機台偵測 </a:t>
                      </a:r>
                      <a:r>
                        <a:rPr lang="en-US" altLang="zh-TW" sz="1600" dirty="0">
                          <a:effectLst/>
                        </a:rPr>
                        <a:t>pH </a:t>
                      </a:r>
                      <a:r>
                        <a:rPr lang="zh-TW" altLang="en-US" sz="1600" dirty="0">
                          <a:effectLst/>
                        </a:rPr>
                        <a:t>值並根據 </a:t>
                      </a:r>
                      <a:r>
                        <a:rPr lang="en-US" altLang="zh-TW" sz="1600" dirty="0">
                          <a:effectLst/>
                        </a:rPr>
                        <a:t>pH </a:t>
                      </a:r>
                      <a:r>
                        <a:rPr lang="zh-TW" altLang="en-US" sz="1600" dirty="0">
                          <a:effectLst/>
                        </a:rPr>
                        <a:t>值變化調整混合槽中的藥水。</a:t>
                      </a:r>
                      <a:endParaRPr lang="en-US" altLang="zh-TW" sz="1600" dirty="0">
                        <a:effectLst/>
                      </a:endParaRPr>
                    </a:p>
                    <a:p>
                      <a:pPr algn="l" fontAlgn="auto"/>
                      <a:r>
                        <a:rPr lang="zh-TW" altLang="en-US" sz="1600" dirty="0">
                          <a:effectLst/>
                        </a:rPr>
                        <a:t>如果 </a:t>
                      </a:r>
                      <a:r>
                        <a:rPr lang="en-US" altLang="zh-TW" sz="1600" dirty="0">
                          <a:effectLst/>
                        </a:rPr>
                        <a:t>pH </a:t>
                      </a:r>
                      <a:r>
                        <a:rPr lang="zh-TW" altLang="en-US" sz="1600" dirty="0">
                          <a:effectLst/>
                        </a:rPr>
                        <a:t>值</a:t>
                      </a:r>
                      <a:r>
                        <a:rPr lang="zh-TW" altLang="en-US" sz="1600" dirty="0">
                          <a:solidFill>
                            <a:srgbClr val="FF0000"/>
                          </a:solidFill>
                          <a:effectLst/>
                        </a:rPr>
                        <a:t>低於 </a:t>
                      </a:r>
                      <a:r>
                        <a:rPr lang="en-US" altLang="zh-TW" sz="1600" dirty="0">
                          <a:solidFill>
                            <a:srgbClr val="FF0000"/>
                          </a:solidFill>
                          <a:effectLst/>
                        </a:rPr>
                        <a:t>10 </a:t>
                      </a:r>
                      <a:r>
                        <a:rPr lang="zh-TW" altLang="en-US" sz="1600" dirty="0">
                          <a:effectLst/>
                        </a:rPr>
                        <a:t>或高於 </a:t>
                      </a:r>
                      <a:r>
                        <a:rPr lang="en-US" altLang="zh-TW" sz="1600" dirty="0">
                          <a:effectLst/>
                        </a:rPr>
                        <a:t>11.5</a:t>
                      </a:r>
                      <a:r>
                        <a:rPr lang="zh-TW" altLang="en-US" sz="1600" dirty="0">
                          <a:effectLst/>
                        </a:rPr>
                        <a:t>，會觸發警報。</a:t>
                      </a:r>
                      <a:endParaRPr lang="en-US" altLang="zh-TW" sz="1600" dirty="0">
                        <a:effectLst/>
                      </a:endParaRPr>
                    </a:p>
                    <a:p>
                      <a:pPr algn="l" fontAlgn="auto"/>
                      <a:r>
                        <a:rPr lang="zh-TW" altLang="en-US" sz="1600" dirty="0">
                          <a:effectLst/>
                        </a:rPr>
                        <a:t>如果 </a:t>
                      </a:r>
                      <a:r>
                        <a:rPr lang="en-US" altLang="zh-TW" sz="1600" dirty="0">
                          <a:effectLst/>
                        </a:rPr>
                        <a:t>pH </a:t>
                      </a:r>
                      <a:r>
                        <a:rPr lang="zh-TW" altLang="en-US" sz="1600" dirty="0">
                          <a:effectLst/>
                        </a:rPr>
                        <a:t>值</a:t>
                      </a:r>
                      <a:r>
                        <a:rPr lang="zh-TW" altLang="en-US" sz="1600" dirty="0">
                          <a:solidFill>
                            <a:srgbClr val="FF0000"/>
                          </a:solidFill>
                          <a:effectLst/>
                        </a:rPr>
                        <a:t>低於 </a:t>
                      </a:r>
                      <a:r>
                        <a:rPr lang="en-US" altLang="zh-TW" sz="1600" dirty="0">
                          <a:solidFill>
                            <a:srgbClr val="FF0000"/>
                          </a:solidFill>
                          <a:effectLst/>
                        </a:rPr>
                        <a:t>9.6 </a:t>
                      </a:r>
                      <a:r>
                        <a:rPr lang="zh-TW" altLang="en-US" sz="1600" dirty="0">
                          <a:effectLst/>
                        </a:rPr>
                        <a:t>或高於 </a:t>
                      </a:r>
                      <a:r>
                        <a:rPr lang="en-US" altLang="zh-TW" sz="1600" dirty="0">
                          <a:effectLst/>
                        </a:rPr>
                        <a:t>12</a:t>
                      </a:r>
                      <a:r>
                        <a:rPr lang="zh-TW" altLang="en-US" sz="1600" dirty="0">
                          <a:effectLst/>
                        </a:rPr>
                        <a:t>，機台會自動停機。</a:t>
                      </a:r>
                    </a:p>
                  </a:txBody>
                  <a:tcPr marL="59313" marR="59313" marT="29656" marB="29656" anchor="ctr">
                    <a:lnL w="9525" cap="flat" cmpd="sng" algn="ctr">
                      <a:solidFill>
                        <a:srgbClr val="A06209"/>
                      </a:solidFill>
                      <a:prstDash val="solid"/>
                      <a:round/>
                      <a:headEnd type="none" w="med" len="med"/>
                      <a:tailEnd type="none" w="med" len="med"/>
                    </a:lnL>
                    <a:lnR w="9525" cap="flat" cmpd="sng" algn="ctr">
                      <a:solidFill>
                        <a:srgbClr val="A06209"/>
                      </a:solidFill>
                      <a:prstDash val="solid"/>
                      <a:round/>
                      <a:headEnd type="none" w="med" len="med"/>
                      <a:tailEnd type="none" w="med" len="med"/>
                    </a:lnR>
                    <a:lnT w="9525" cap="flat" cmpd="sng" algn="ctr">
                      <a:solidFill>
                        <a:srgbClr val="A06209"/>
                      </a:solidFill>
                      <a:prstDash val="solid"/>
                      <a:round/>
                      <a:headEnd type="none" w="med" len="med"/>
                      <a:tailEnd type="none" w="med" len="med"/>
                    </a:lnT>
                    <a:lnB w="9525" cap="flat" cmpd="sng" algn="ctr">
                      <a:solidFill>
                        <a:srgbClr val="806709"/>
                      </a:solidFill>
                      <a:prstDash val="solid"/>
                      <a:round/>
                      <a:headEnd type="none" w="med" len="med"/>
                      <a:tailEnd type="none" w="med" len="med"/>
                    </a:lnB>
                    <a:noFill/>
                  </a:tcPr>
                </a:tc>
                <a:extLst>
                  <a:ext uri="{0D108BD9-81ED-4DB2-BD59-A6C34878D82A}">
                    <a16:rowId xmlns:a16="http://schemas.microsoft.com/office/drawing/2014/main" val="2364885362"/>
                  </a:ext>
                </a:extLst>
              </a:tr>
            </a:tbl>
          </a:graphicData>
        </a:graphic>
      </p:graphicFrame>
    </p:spTree>
    <p:extLst>
      <p:ext uri="{BB962C8B-B14F-4D97-AF65-F5344CB8AC3E}">
        <p14:creationId xmlns:p14="http://schemas.microsoft.com/office/powerpoint/2010/main" val="245525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機器產生的替代文字:&#10;NewFlow(MAM,MarkingafterMount)&#10;StandardFlow&#10;WaferSize&#10;8&quot;&#10;12'&#10;WaferSize&#10;8&quot;&#10;12&quot;&#10;12&quot;&#10;ASEGROUP&#10;ASECLWLCSPThicknessExerience&#10;WaferThickness&#10;200um&#10;150um()oball)&#10;225um&#10;ShippingWay&#10;Bywafer&#10;Bycarriertape&#10;Bycarriertape&#10;Grin•%ng、,on&#10;ASECLWLCSPThicknessExrience&#10;WaferThickness&#10;150um&#10;80um&#10;150um&#10;125um&#10;ShippingWay&#10;Bycarriertape&#10;Bycarriertape&#10;Bycarriertape&#10;Bycarriertape&#10;Status&#10;MP&#10;NPI&#10;MP&#10;M(ASE'P)&#10;Status&#10;NPI&#10;ENG&#10;MP&#10;NPI&#10;@ASEGroup.Allrightsreserved">
            <a:extLst>
              <a:ext uri="{FF2B5EF4-FFF2-40B4-BE49-F238E27FC236}">
                <a16:creationId xmlns:a16="http://schemas.microsoft.com/office/drawing/2014/main" id="{E592B7EE-7CC3-A700-BE2E-F22A1B7CCE8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524"/>
          <a:stretch/>
        </p:blipFill>
        <p:spPr bwMode="auto">
          <a:xfrm>
            <a:off x="828406" y="1087232"/>
            <a:ext cx="5291163" cy="2695683"/>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CE74D85C-6B5F-5DC9-DCA9-AF818F98827C}"/>
              </a:ext>
            </a:extLst>
          </p:cNvPr>
          <p:cNvPicPr>
            <a:picLocks noChangeAspect="1"/>
          </p:cNvPicPr>
          <p:nvPr/>
        </p:nvPicPr>
        <p:blipFill>
          <a:blip r:embed="rId4"/>
          <a:stretch>
            <a:fillRect/>
          </a:stretch>
        </p:blipFill>
        <p:spPr>
          <a:xfrm>
            <a:off x="921475" y="3983168"/>
            <a:ext cx="10162913" cy="2267909"/>
          </a:xfrm>
          <a:prstGeom prst="rect">
            <a:avLst/>
          </a:prstGeom>
        </p:spPr>
      </p:pic>
      <p:sp>
        <p:nvSpPr>
          <p:cNvPr id="3" name="文字方塊 2">
            <a:extLst>
              <a:ext uri="{FF2B5EF4-FFF2-40B4-BE49-F238E27FC236}">
                <a16:creationId xmlns:a16="http://schemas.microsoft.com/office/drawing/2014/main" id="{CA98A34A-7E09-745A-9519-8156E42B91CF}"/>
              </a:ext>
            </a:extLst>
          </p:cNvPr>
          <p:cNvSpPr txBox="1"/>
          <p:nvPr/>
        </p:nvSpPr>
        <p:spPr>
          <a:xfrm>
            <a:off x="828406" y="5637125"/>
            <a:ext cx="10255982" cy="291402"/>
          </a:xfrm>
          <a:prstGeom prst="rect">
            <a:avLst/>
          </a:prstGeom>
          <a:noFill/>
          <a:ln w="28575">
            <a:solidFill>
              <a:srgbClr val="FFC000"/>
            </a:solidFill>
          </a:ln>
        </p:spPr>
        <p:txBody>
          <a:bodyPr wrap="square" rtlCol="0">
            <a:spAutoFit/>
          </a:bodyPr>
          <a:lstStyle/>
          <a:p>
            <a:endParaRPr lang="zh-TW" altLang="en-US" dirty="0"/>
          </a:p>
        </p:txBody>
      </p:sp>
      <p:sp>
        <p:nvSpPr>
          <p:cNvPr id="6" name="標題 2">
            <a:extLst>
              <a:ext uri="{FF2B5EF4-FFF2-40B4-BE49-F238E27FC236}">
                <a16:creationId xmlns:a16="http://schemas.microsoft.com/office/drawing/2014/main" id="{8B593924-1CD5-A76C-6324-3579D95A0D28}"/>
              </a:ext>
            </a:extLst>
          </p:cNvPr>
          <p:cNvSpPr>
            <a:spLocks noGrp="1"/>
          </p:cNvSpPr>
          <p:nvPr>
            <p:ph type="title"/>
          </p:nvPr>
        </p:nvSpPr>
        <p:spPr>
          <a:xfrm>
            <a:off x="477405" y="126613"/>
            <a:ext cx="10957984" cy="960619"/>
          </a:xfrm>
        </p:spPr>
        <p:txBody>
          <a:bodyPr>
            <a:normAutofit/>
          </a:bodyPr>
          <a:lstStyle/>
          <a:p>
            <a:r>
              <a:rPr lang="en-US" altLang="zh-TW" sz="3730" b="1" i="0" dirty="0">
                <a:solidFill>
                  <a:schemeClr val="bg2"/>
                </a:solidFill>
                <a:effectLst/>
                <a:latin typeface="Roboto" panose="02000000000000000000" pitchFamily="2" charset="0"/>
              </a:rPr>
              <a:t>MAM</a:t>
            </a:r>
            <a:r>
              <a:rPr lang="zh-TW" altLang="en-US" sz="3730" b="1" i="0" dirty="0">
                <a:solidFill>
                  <a:schemeClr val="bg2"/>
                </a:solidFill>
                <a:effectLst/>
                <a:latin typeface="Roboto" panose="02000000000000000000" pitchFamily="2" charset="0"/>
              </a:rPr>
              <a:t> </a:t>
            </a:r>
            <a:r>
              <a:rPr lang="en-US" altLang="zh-TW" sz="3730" b="1" i="0" dirty="0">
                <a:solidFill>
                  <a:schemeClr val="bg2"/>
                </a:solidFill>
                <a:effectLst/>
                <a:latin typeface="Roboto" panose="02000000000000000000" pitchFamily="2" charset="0"/>
              </a:rPr>
              <a:t>Flow</a:t>
            </a:r>
            <a:endParaRPr lang="zh-TW" altLang="en-US" sz="3730" dirty="0">
              <a:solidFill>
                <a:schemeClr val="bg2"/>
              </a:solidFill>
            </a:endParaRPr>
          </a:p>
        </p:txBody>
      </p:sp>
    </p:spTree>
    <p:extLst>
      <p:ext uri="{BB962C8B-B14F-4D97-AF65-F5344CB8AC3E}">
        <p14:creationId xmlns:p14="http://schemas.microsoft.com/office/powerpoint/2010/main" val="1534346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3"/>
          <p:cNvSpPr>
            <a:spLocks noGrp="1"/>
          </p:cNvSpPr>
          <p:nvPr>
            <p:ph sz="quarter" idx="13"/>
          </p:nvPr>
        </p:nvSpPr>
        <p:spPr>
          <a:xfrm>
            <a:off x="451203" y="817415"/>
            <a:ext cx="11394436" cy="5671084"/>
          </a:xfrm>
        </p:spPr>
        <p:txBody>
          <a:bodyPr/>
          <a:lstStyle/>
          <a:p>
            <a:pPr>
              <a:buSzPct val="100000"/>
            </a:pPr>
            <a:r>
              <a:rPr lang="en-US" altLang="zh-TW" sz="2000" b="1" dirty="0">
                <a:solidFill>
                  <a:schemeClr val="bg1">
                    <a:lumMod val="10000"/>
                  </a:schemeClr>
                </a:solidFill>
              </a:rPr>
              <a:t>Purpose : </a:t>
            </a:r>
          </a:p>
          <a:p>
            <a:pPr lvl="1"/>
            <a:r>
              <a:rPr lang="en-US" altLang="zh-TW" sz="1800" dirty="0">
                <a:solidFill>
                  <a:schemeClr val="tx1"/>
                </a:solidFill>
              </a:rPr>
              <a:t>Laser grooving will be implemented to advanced wafer process (&lt;65nm) or low-K wafer, helps remove the metal layer on wafer surface.</a:t>
            </a:r>
            <a:r>
              <a:rPr lang="zh-TW" altLang="en-US" sz="1800" dirty="0">
                <a:solidFill>
                  <a:schemeClr val="tx1"/>
                </a:solidFill>
              </a:rPr>
              <a:t> </a:t>
            </a:r>
            <a:r>
              <a:rPr lang="en-US" altLang="zh-TW" sz="1800" dirty="0">
                <a:solidFill>
                  <a:schemeClr val="tx1"/>
                </a:solidFill>
              </a:rPr>
              <a:t>Will improve wafer peeling or chipping issue.</a:t>
            </a:r>
          </a:p>
          <a:p>
            <a:pPr>
              <a:buSzPct val="100000"/>
            </a:pPr>
            <a:r>
              <a:rPr lang="en-US" altLang="zh-TW" sz="2000" b="1" dirty="0">
                <a:solidFill>
                  <a:schemeClr val="bg1">
                    <a:lumMod val="10000"/>
                  </a:schemeClr>
                </a:solidFill>
              </a:rPr>
              <a:t>Machine type :</a:t>
            </a:r>
          </a:p>
          <a:p>
            <a:pPr lvl="1"/>
            <a:r>
              <a:rPr lang="en-US" altLang="zh-TW" sz="1800" dirty="0">
                <a:solidFill>
                  <a:schemeClr val="tx1"/>
                </a:solidFill>
              </a:rPr>
              <a:t>DISCO series.</a:t>
            </a:r>
          </a:p>
          <a:p>
            <a:pPr lvl="1"/>
            <a:endParaRPr lang="en-US" altLang="zh-TW" dirty="0"/>
          </a:p>
          <a:p>
            <a:pPr>
              <a:buSzPct val="100000"/>
            </a:pPr>
            <a:r>
              <a:rPr lang="en-US" altLang="zh-TW" sz="2000" b="1" dirty="0">
                <a:solidFill>
                  <a:schemeClr val="bg1">
                    <a:lumMod val="10000"/>
                  </a:schemeClr>
                </a:solidFill>
              </a:rPr>
              <a:t>Material/Tooling :</a:t>
            </a:r>
          </a:p>
          <a:p>
            <a:pPr lvl="1"/>
            <a:r>
              <a:rPr lang="en-US" altLang="zh-TW" sz="1800" dirty="0">
                <a:solidFill>
                  <a:schemeClr val="tx1"/>
                </a:solidFill>
              </a:rPr>
              <a:t>Laser diode</a:t>
            </a:r>
            <a:r>
              <a:rPr lang="zh-TW" altLang="en-US" sz="1800" dirty="0">
                <a:solidFill>
                  <a:schemeClr val="tx1"/>
                </a:solidFill>
              </a:rPr>
              <a:t> </a:t>
            </a:r>
            <a:r>
              <a:rPr lang="en-US" altLang="zh-TW" sz="1800" dirty="0">
                <a:solidFill>
                  <a:schemeClr val="tx1"/>
                </a:solidFill>
              </a:rPr>
              <a:t>and coating liquid.</a:t>
            </a:r>
          </a:p>
          <a:p>
            <a:pPr lvl="1"/>
            <a:endParaRPr lang="en-US" altLang="zh-TW" dirty="0"/>
          </a:p>
          <a:p>
            <a:pPr>
              <a:buSzPct val="100000"/>
            </a:pPr>
            <a:r>
              <a:rPr lang="en-US" altLang="zh-TW" sz="2000" b="1" dirty="0">
                <a:solidFill>
                  <a:schemeClr val="bg1">
                    <a:lumMod val="10000"/>
                  </a:schemeClr>
                </a:solidFill>
              </a:rPr>
              <a:t>Check items :</a:t>
            </a:r>
          </a:p>
          <a:p>
            <a:pPr lvl="1"/>
            <a:r>
              <a:rPr lang="en-US" altLang="zh-TW" sz="1800" dirty="0">
                <a:solidFill>
                  <a:schemeClr val="tx1"/>
                </a:solidFill>
              </a:rPr>
              <a:t>Grooving width (</a:t>
            </a:r>
            <a:r>
              <a:rPr lang="en-US" altLang="zh-TW" sz="1800" b="1" dirty="0">
                <a:solidFill>
                  <a:schemeClr val="tx1"/>
                </a:solidFill>
                <a:latin typeface="Verdana" panose="020B0604030504040204" pitchFamily="34" charset="0"/>
                <a:ea typeface="Verdana" panose="020B0604030504040204" pitchFamily="34" charset="0"/>
              </a:rPr>
              <a:t>*</a:t>
            </a:r>
            <a:r>
              <a:rPr lang="en-US" altLang="zh-TW" sz="1800" dirty="0">
                <a:solidFill>
                  <a:schemeClr val="tx1"/>
                </a:solidFill>
              </a:rPr>
              <a:t> SPC)</a:t>
            </a:r>
          </a:p>
          <a:p>
            <a:pPr lvl="1"/>
            <a:r>
              <a:rPr lang="en-US" altLang="zh-TW" sz="1800" dirty="0">
                <a:solidFill>
                  <a:schemeClr val="tx1"/>
                </a:solidFill>
              </a:rPr>
              <a:t>Grooving</a:t>
            </a:r>
            <a:r>
              <a:rPr lang="zh-TW" altLang="en-US" sz="1800" dirty="0">
                <a:solidFill>
                  <a:schemeClr val="tx1"/>
                </a:solidFill>
              </a:rPr>
              <a:t> </a:t>
            </a:r>
            <a:r>
              <a:rPr lang="en-US" altLang="zh-TW" sz="1800" dirty="0">
                <a:solidFill>
                  <a:schemeClr val="tx1"/>
                </a:solidFill>
              </a:rPr>
              <a:t>depth (</a:t>
            </a:r>
            <a:r>
              <a:rPr lang="en-US" altLang="zh-TW" sz="1800" b="1" dirty="0">
                <a:solidFill>
                  <a:schemeClr val="tx1"/>
                </a:solidFill>
                <a:latin typeface="Verdana" panose="020B0604030504040204" pitchFamily="34" charset="0"/>
                <a:ea typeface="Verdana" panose="020B0604030504040204" pitchFamily="34" charset="0"/>
              </a:rPr>
              <a:t>*</a:t>
            </a:r>
            <a:r>
              <a:rPr lang="en-US" altLang="zh-TW" sz="1800" dirty="0">
                <a:solidFill>
                  <a:schemeClr val="tx1"/>
                </a:solidFill>
              </a:rPr>
              <a:t> SPC)</a:t>
            </a:r>
          </a:p>
          <a:p>
            <a:pPr lvl="1"/>
            <a:r>
              <a:rPr lang="en-US" altLang="zh-TW" sz="1800" dirty="0">
                <a:solidFill>
                  <a:schemeClr val="tx1"/>
                </a:solidFill>
              </a:rPr>
              <a:t>Visual inspection</a:t>
            </a:r>
          </a:p>
          <a:p>
            <a:endParaRPr lang="en-US" altLang="zh-TW" dirty="0"/>
          </a:p>
          <a:p>
            <a:endParaRPr lang="zh-TW" altLang="en-US" dirty="0"/>
          </a:p>
        </p:txBody>
      </p:sp>
      <p:sp>
        <p:nvSpPr>
          <p:cNvPr id="2" name="標題 1"/>
          <p:cNvSpPr>
            <a:spLocks noGrp="1"/>
          </p:cNvSpPr>
          <p:nvPr>
            <p:ph type="title"/>
          </p:nvPr>
        </p:nvSpPr>
        <p:spPr>
          <a:xfrm>
            <a:off x="0" y="0"/>
            <a:ext cx="10902601" cy="627015"/>
          </a:xfrm>
        </p:spPr>
        <p:txBody>
          <a:bodyPr>
            <a:normAutofit/>
          </a:bodyPr>
          <a:lstStyle/>
          <a:p>
            <a:r>
              <a:rPr lang="en-US" altLang="zh-TW" sz="2800">
                <a:solidFill>
                  <a:schemeClr val="bg1">
                    <a:lumMod val="10000"/>
                  </a:schemeClr>
                </a:solidFill>
              </a:rPr>
              <a:t>Laser Grooving</a:t>
            </a:r>
            <a:endParaRPr lang="zh-TW" altLang="en-US" sz="2800" dirty="0">
              <a:solidFill>
                <a:schemeClr val="bg1">
                  <a:lumMod val="10000"/>
                </a:schemeClr>
              </a:solidFill>
            </a:endParaRPr>
          </a:p>
        </p:txBody>
      </p:sp>
      <p:grpSp>
        <p:nvGrpSpPr>
          <p:cNvPr id="90" name="群組 89"/>
          <p:cNvGrpSpPr/>
          <p:nvPr/>
        </p:nvGrpSpPr>
        <p:grpSpPr>
          <a:xfrm>
            <a:off x="6065029" y="2707141"/>
            <a:ext cx="3547059" cy="1061739"/>
            <a:chOff x="6166626" y="4840674"/>
            <a:chExt cx="3547058" cy="1061738"/>
          </a:xfrm>
        </p:grpSpPr>
        <p:sp>
          <p:nvSpPr>
            <p:cNvPr id="30" name="矩形 29"/>
            <p:cNvSpPr/>
            <p:nvPr/>
          </p:nvSpPr>
          <p:spPr>
            <a:xfrm>
              <a:off x="6168008" y="5301208"/>
              <a:ext cx="3545676" cy="4571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00" b="1" dirty="0">
                <a:solidFill>
                  <a:schemeClr val="bg1">
                    <a:lumMod val="10000"/>
                  </a:schemeClr>
                </a:solidFill>
              </a:endParaRPr>
            </a:p>
          </p:txBody>
        </p:sp>
        <p:sp>
          <p:nvSpPr>
            <p:cNvPr id="31" name="矩形 30"/>
            <p:cNvSpPr/>
            <p:nvPr/>
          </p:nvSpPr>
          <p:spPr>
            <a:xfrm>
              <a:off x="6168008" y="5170893"/>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6410895" y="5170892"/>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6653782" y="5170892"/>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6899051" y="5157193"/>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7141938" y="5157193"/>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387206" y="5170892"/>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7630093" y="5170892"/>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7875362" y="5157193"/>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8118249" y="5157193"/>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8118249" y="5173059"/>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8361136" y="5135364"/>
              <a:ext cx="133350" cy="9181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8604023" y="5135364"/>
              <a:ext cx="133350" cy="9181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8849292" y="5159359"/>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9092179" y="5159359"/>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9337447" y="5135364"/>
              <a:ext cx="133350" cy="9181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p:cNvSpPr/>
            <p:nvPr/>
          </p:nvSpPr>
          <p:spPr>
            <a:xfrm>
              <a:off x="9580334" y="5135364"/>
              <a:ext cx="133350" cy="9181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6295227" y="5040546"/>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p:cNvSpPr/>
            <p:nvPr/>
          </p:nvSpPr>
          <p:spPr>
            <a:xfrm>
              <a:off x="6538114" y="5040545"/>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p:nvSpPr>
          <p:spPr>
            <a:xfrm>
              <a:off x="6781001" y="5040545"/>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7026270" y="5026846"/>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p:nvSpPr>
          <p:spPr>
            <a:xfrm>
              <a:off x="7269157" y="5026846"/>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7514425" y="5040545"/>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7757312" y="5040545"/>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p:nvSpPr>
          <p:spPr>
            <a:xfrm>
              <a:off x="8002581" y="5026846"/>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p:nvSpPr>
          <p:spPr>
            <a:xfrm>
              <a:off x="8245468" y="5026846"/>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8245468" y="5042712"/>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p:nvSpPr>
          <p:spPr>
            <a:xfrm>
              <a:off x="8488355" y="5005017"/>
              <a:ext cx="133350" cy="9181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p:nvSpPr>
          <p:spPr>
            <a:xfrm>
              <a:off x="8731242" y="5005017"/>
              <a:ext cx="133350" cy="9181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8976511" y="5029012"/>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9219398" y="5029012"/>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9464666" y="5005017"/>
              <a:ext cx="133350" cy="9181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168008" y="5225014"/>
              <a:ext cx="3545676" cy="7619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00" b="1" dirty="0">
                <a:solidFill>
                  <a:schemeClr val="bg1">
                    <a:lumMod val="10000"/>
                  </a:schemeClr>
                </a:solidFill>
              </a:endParaRPr>
            </a:p>
          </p:txBody>
        </p:sp>
        <p:sp>
          <p:nvSpPr>
            <p:cNvPr id="63" name="矩形 62"/>
            <p:cNvSpPr/>
            <p:nvPr/>
          </p:nvSpPr>
          <p:spPr>
            <a:xfrm>
              <a:off x="6168008" y="5094699"/>
              <a:ext cx="3545676" cy="7619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00" b="1" dirty="0">
                <a:solidFill>
                  <a:schemeClr val="bg1">
                    <a:lumMod val="10000"/>
                  </a:schemeClr>
                </a:solidFill>
              </a:endParaRPr>
            </a:p>
          </p:txBody>
        </p:sp>
        <p:sp>
          <p:nvSpPr>
            <p:cNvPr id="64" name="矩形 63"/>
            <p:cNvSpPr/>
            <p:nvPr/>
          </p:nvSpPr>
          <p:spPr>
            <a:xfrm>
              <a:off x="6166626" y="4964352"/>
              <a:ext cx="3547058" cy="7619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00" b="1" dirty="0">
                <a:solidFill>
                  <a:schemeClr val="bg1">
                    <a:lumMod val="10000"/>
                  </a:schemeClr>
                </a:solidFill>
              </a:endParaRPr>
            </a:p>
          </p:txBody>
        </p:sp>
        <p:sp>
          <p:nvSpPr>
            <p:cNvPr id="65" name="矩形 64"/>
            <p:cNvSpPr/>
            <p:nvPr/>
          </p:nvSpPr>
          <p:spPr>
            <a:xfrm>
              <a:off x="6168008" y="4916868"/>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6410895" y="4916867"/>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p:nvSpPr>
          <p:spPr>
            <a:xfrm>
              <a:off x="6653782" y="4916867"/>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6899051" y="4903168"/>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7141938" y="4903168"/>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7387206" y="4916867"/>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7630093" y="4916867"/>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7875362" y="4903168"/>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8118249" y="4903168"/>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8118249" y="4919034"/>
              <a:ext cx="133350" cy="5412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p:nvSpPr>
          <p:spPr>
            <a:xfrm>
              <a:off x="8361136" y="4881339"/>
              <a:ext cx="133350" cy="9181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p:nvSpPr>
          <p:spPr>
            <a:xfrm>
              <a:off x="8604023" y="4881339"/>
              <a:ext cx="133350" cy="9181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p:nvSpPr>
          <p:spPr>
            <a:xfrm>
              <a:off x="8849292" y="4905334"/>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p:nvSpPr>
          <p:spPr>
            <a:xfrm>
              <a:off x="9092179" y="4905334"/>
              <a:ext cx="133350" cy="69986"/>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p:nvSpPr>
          <p:spPr>
            <a:xfrm>
              <a:off x="9337447" y="4881339"/>
              <a:ext cx="133350" cy="9181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p:nvSpPr>
          <p:spPr>
            <a:xfrm>
              <a:off x="9580334" y="4881339"/>
              <a:ext cx="133350" cy="91815"/>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p:nvSpPr>
          <p:spPr>
            <a:xfrm>
              <a:off x="6168008" y="4840674"/>
              <a:ext cx="3545676" cy="7619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500" b="1" dirty="0">
                <a:solidFill>
                  <a:schemeClr val="bg1">
                    <a:lumMod val="10000"/>
                  </a:schemeClr>
                </a:solidFill>
              </a:endParaRPr>
            </a:p>
          </p:txBody>
        </p:sp>
        <p:sp>
          <p:nvSpPr>
            <p:cNvPr id="29" name="矩形 28"/>
            <p:cNvSpPr/>
            <p:nvPr/>
          </p:nvSpPr>
          <p:spPr>
            <a:xfrm>
              <a:off x="6168008" y="5758396"/>
              <a:ext cx="3545676" cy="14401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2" name="直線單箭頭接點 81"/>
          <p:cNvCxnSpPr/>
          <p:nvPr/>
        </p:nvCxnSpPr>
        <p:spPr>
          <a:xfrm flipH="1">
            <a:off x="5866024" y="2714024"/>
            <a:ext cx="0" cy="45365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4594415" y="2778634"/>
            <a:ext cx="1265454" cy="338550"/>
          </a:xfrm>
          <a:prstGeom prst="rect">
            <a:avLst/>
          </a:prstGeom>
        </p:spPr>
        <p:txBody>
          <a:bodyPr wrap="none" lIns="91176" tIns="45718" rIns="91176" bIns="45718">
            <a:spAutoFit/>
          </a:bodyPr>
          <a:lstStyle/>
          <a:p>
            <a:r>
              <a:rPr lang="en-US" altLang="zh-TW" sz="1600" b="1" dirty="0">
                <a:solidFill>
                  <a:srgbClr val="0000FF"/>
                </a:solidFill>
              </a:rPr>
              <a:t>Metal Layers</a:t>
            </a:r>
            <a:endParaRPr lang="zh-TW" altLang="en-US" sz="1600" b="1" dirty="0">
              <a:solidFill>
                <a:srgbClr val="0000FF"/>
              </a:solidFill>
            </a:endParaRPr>
          </a:p>
        </p:txBody>
      </p:sp>
      <p:sp>
        <p:nvSpPr>
          <p:cNvPr id="4" name="矩形 3"/>
          <p:cNvSpPr/>
          <p:nvPr/>
        </p:nvSpPr>
        <p:spPr>
          <a:xfrm>
            <a:off x="6236727" y="2692603"/>
            <a:ext cx="205920" cy="93223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176" tIns="45718" rIns="91176" bIns="45718" spcCol="0" rtlCol="0" anchor="ctr"/>
          <a:lstStyle/>
          <a:p>
            <a:pPr algn="ctr"/>
            <a:endParaRPr lang="zh-TW" altLang="en-US"/>
          </a:p>
        </p:txBody>
      </p:sp>
      <p:sp>
        <p:nvSpPr>
          <p:cNvPr id="83" name="矩形 82"/>
          <p:cNvSpPr/>
          <p:nvPr/>
        </p:nvSpPr>
        <p:spPr>
          <a:xfrm>
            <a:off x="9203191" y="2692603"/>
            <a:ext cx="205920" cy="93223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176" tIns="45718" rIns="91176" bIns="45718" spcCol="0" rtlCol="0" anchor="ctr"/>
          <a:lstStyle/>
          <a:p>
            <a:pPr algn="ctr"/>
            <a:endParaRPr lang="zh-TW" altLang="en-US"/>
          </a:p>
        </p:txBody>
      </p:sp>
      <p:sp>
        <p:nvSpPr>
          <p:cNvPr id="86" name="矩形 85"/>
          <p:cNvSpPr/>
          <p:nvPr/>
        </p:nvSpPr>
        <p:spPr>
          <a:xfrm>
            <a:off x="5519936" y="3284993"/>
            <a:ext cx="732360" cy="276995"/>
          </a:xfrm>
          <a:prstGeom prst="rect">
            <a:avLst/>
          </a:prstGeom>
        </p:spPr>
        <p:txBody>
          <a:bodyPr wrap="none" lIns="91176" tIns="45718" rIns="91176" bIns="45718">
            <a:spAutoFit/>
          </a:bodyPr>
          <a:lstStyle/>
          <a:p>
            <a:r>
              <a:rPr lang="en-US" altLang="zh-TW" sz="1200" b="1" dirty="0">
                <a:solidFill>
                  <a:schemeClr val="bg2">
                    <a:lumMod val="50000"/>
                  </a:schemeClr>
                </a:solidFill>
              </a:rPr>
              <a:t>Seal ring</a:t>
            </a:r>
            <a:endParaRPr lang="zh-TW" altLang="en-US" sz="1200" b="1" dirty="0">
              <a:solidFill>
                <a:schemeClr val="bg2">
                  <a:lumMod val="50000"/>
                </a:schemeClr>
              </a:solidFill>
            </a:endParaRPr>
          </a:p>
        </p:txBody>
      </p:sp>
      <p:sp>
        <p:nvSpPr>
          <p:cNvPr id="89" name="矩形 88"/>
          <p:cNvSpPr/>
          <p:nvPr/>
        </p:nvSpPr>
        <p:spPr>
          <a:xfrm>
            <a:off x="9389612" y="3284993"/>
            <a:ext cx="732360" cy="276995"/>
          </a:xfrm>
          <a:prstGeom prst="rect">
            <a:avLst/>
          </a:prstGeom>
        </p:spPr>
        <p:txBody>
          <a:bodyPr wrap="none" lIns="91176" tIns="45718" rIns="91176" bIns="45718">
            <a:spAutoFit/>
          </a:bodyPr>
          <a:lstStyle/>
          <a:p>
            <a:r>
              <a:rPr lang="en-US" altLang="zh-TW" sz="1200" b="1" dirty="0">
                <a:solidFill>
                  <a:schemeClr val="bg2">
                    <a:lumMod val="50000"/>
                  </a:schemeClr>
                </a:solidFill>
              </a:rPr>
              <a:t>Seal ring</a:t>
            </a:r>
            <a:endParaRPr lang="zh-TW" altLang="en-US" sz="1200" b="1" dirty="0">
              <a:solidFill>
                <a:schemeClr val="bg2">
                  <a:lumMod val="50000"/>
                </a:schemeClr>
              </a:solidFill>
            </a:endParaRPr>
          </a:p>
        </p:txBody>
      </p:sp>
      <p:pic>
        <p:nvPicPr>
          <p:cNvPr id="9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029" y="4365104"/>
            <a:ext cx="5718731"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群組 8"/>
          <p:cNvGrpSpPr/>
          <p:nvPr/>
        </p:nvGrpSpPr>
        <p:grpSpPr>
          <a:xfrm>
            <a:off x="5038293" y="2417765"/>
            <a:ext cx="4573795" cy="324411"/>
            <a:chOff x="5038293" y="2404109"/>
            <a:chExt cx="4573795" cy="324410"/>
          </a:xfrm>
        </p:grpSpPr>
        <p:sp>
          <p:nvSpPr>
            <p:cNvPr id="8" name="流程圖: 打孔紙帶 7"/>
            <p:cNvSpPr/>
            <p:nvPr/>
          </p:nvSpPr>
          <p:spPr>
            <a:xfrm>
              <a:off x="6065029" y="2584519"/>
              <a:ext cx="3547059" cy="144000"/>
            </a:xfrm>
            <a:prstGeom prst="flowChartPunchedTape">
              <a:avLst/>
            </a:prstGeom>
            <a:gradFill flip="none" rotWithShape="1">
              <a:gsLst>
                <a:gs pos="0">
                  <a:schemeClr val="accent2">
                    <a:lumMod val="110000"/>
                    <a:satMod val="105000"/>
                    <a:tint val="67000"/>
                  </a:schemeClr>
                </a:gs>
                <a:gs pos="50000">
                  <a:schemeClr val="accent2">
                    <a:lumMod val="60000"/>
                    <a:lumOff val="40000"/>
                  </a:schemeClr>
                </a:gs>
                <a:gs pos="100000">
                  <a:srgbClr val="FF3399"/>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0" name="矩形 99"/>
            <p:cNvSpPr/>
            <p:nvPr/>
          </p:nvSpPr>
          <p:spPr>
            <a:xfrm>
              <a:off x="5038293" y="2404109"/>
              <a:ext cx="1072470" cy="276994"/>
            </a:xfrm>
            <a:prstGeom prst="rect">
              <a:avLst/>
            </a:prstGeom>
          </p:spPr>
          <p:txBody>
            <a:bodyPr wrap="none" lIns="91216" tIns="45718" rIns="91216" bIns="45718">
              <a:spAutoFit/>
            </a:bodyPr>
            <a:lstStyle/>
            <a:p>
              <a:r>
                <a:rPr lang="en-US" altLang="zh-TW" sz="1200" b="1" dirty="0">
                  <a:solidFill>
                    <a:srgbClr val="FF3399"/>
                  </a:solidFill>
                </a:rPr>
                <a:t>Coating liquid</a:t>
              </a:r>
              <a:endParaRPr lang="zh-TW" altLang="en-US" sz="1200" b="1" dirty="0">
                <a:solidFill>
                  <a:srgbClr val="FF3399"/>
                </a:solidFill>
              </a:endParaRPr>
            </a:p>
          </p:txBody>
        </p:sp>
      </p:grpSp>
      <p:grpSp>
        <p:nvGrpSpPr>
          <p:cNvPr id="6" name="群組 5"/>
          <p:cNvGrpSpPr/>
          <p:nvPr/>
        </p:nvGrpSpPr>
        <p:grpSpPr>
          <a:xfrm>
            <a:off x="6496411" y="1860113"/>
            <a:ext cx="5293932" cy="1478859"/>
            <a:chOff x="6496409" y="1860105"/>
            <a:chExt cx="5293932" cy="1478858"/>
          </a:xfrm>
        </p:grpSpPr>
        <p:grpSp>
          <p:nvGrpSpPr>
            <p:cNvPr id="94" name="群組 93"/>
            <p:cNvGrpSpPr/>
            <p:nvPr/>
          </p:nvGrpSpPr>
          <p:grpSpPr>
            <a:xfrm>
              <a:off x="6496409" y="1866439"/>
              <a:ext cx="5293932" cy="1472524"/>
              <a:chOff x="6496409" y="3999995"/>
              <a:chExt cx="5293932" cy="1472524"/>
            </a:xfrm>
          </p:grpSpPr>
          <p:sp>
            <p:nvSpPr>
              <p:cNvPr id="85" name="等腰三角形 84"/>
              <p:cNvSpPr/>
              <p:nvPr/>
            </p:nvSpPr>
            <p:spPr>
              <a:xfrm rot="10800000">
                <a:off x="6496409" y="4536412"/>
                <a:ext cx="520959" cy="936107"/>
              </a:xfrm>
              <a:prstGeom prst="triangle">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88" name="等腰三角形 87"/>
              <p:cNvSpPr/>
              <p:nvPr/>
            </p:nvSpPr>
            <p:spPr>
              <a:xfrm rot="10800000">
                <a:off x="8614433" y="4536412"/>
                <a:ext cx="520959" cy="936107"/>
              </a:xfrm>
              <a:prstGeom prst="triangle">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pic>
            <p:nvPicPr>
              <p:cNvPr id="9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6521" y="3999995"/>
                <a:ext cx="1533820" cy="1132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6" name="矩形 95"/>
            <p:cNvSpPr/>
            <p:nvPr/>
          </p:nvSpPr>
          <p:spPr>
            <a:xfrm>
              <a:off x="10256521" y="1860105"/>
              <a:ext cx="1533820" cy="215444"/>
            </a:xfrm>
            <a:prstGeom prst="rect">
              <a:avLst/>
            </a:prstGeom>
            <a:solidFill>
              <a:srgbClr val="FFFF00"/>
            </a:solidFill>
          </p:spPr>
          <p:txBody>
            <a:bodyPr wrap="square" lIns="91254" tIns="0" rIns="91254" bIns="0">
              <a:spAutoFit/>
            </a:bodyPr>
            <a:lstStyle/>
            <a:p>
              <a:pPr algn="ctr"/>
              <a:r>
                <a:rPr lang="en-US" altLang="zh-TW" sz="1400" b="1" dirty="0">
                  <a:solidFill>
                    <a:schemeClr val="bg1">
                      <a:lumMod val="10000"/>
                    </a:schemeClr>
                  </a:solidFill>
                </a:rPr>
                <a:t>Double Narrow</a:t>
              </a:r>
              <a:endParaRPr lang="zh-TW" altLang="en-US" sz="1400" b="1" dirty="0">
                <a:solidFill>
                  <a:schemeClr val="bg1">
                    <a:lumMod val="10000"/>
                  </a:schemeClr>
                </a:solidFill>
              </a:endParaRPr>
            </a:p>
          </p:txBody>
        </p:sp>
      </p:grpSp>
      <p:grpSp>
        <p:nvGrpSpPr>
          <p:cNvPr id="7" name="群組 6"/>
          <p:cNvGrpSpPr/>
          <p:nvPr/>
        </p:nvGrpSpPr>
        <p:grpSpPr>
          <a:xfrm>
            <a:off x="6756268" y="2598176"/>
            <a:ext cx="5070666" cy="1589224"/>
            <a:chOff x="6719623" y="2599703"/>
            <a:chExt cx="5070666" cy="1589224"/>
          </a:xfrm>
        </p:grpSpPr>
        <p:grpSp>
          <p:nvGrpSpPr>
            <p:cNvPr id="95" name="群組 94"/>
            <p:cNvGrpSpPr/>
            <p:nvPr/>
          </p:nvGrpSpPr>
          <p:grpSpPr>
            <a:xfrm>
              <a:off x="6719623" y="2599703"/>
              <a:ext cx="5070666" cy="1589224"/>
              <a:chOff x="6719489" y="4733260"/>
              <a:chExt cx="5070666" cy="1589224"/>
            </a:xfrm>
          </p:grpSpPr>
          <p:sp>
            <p:nvSpPr>
              <p:cNvPr id="87" name="圓角矩形 86"/>
              <p:cNvSpPr/>
              <p:nvPr/>
            </p:nvSpPr>
            <p:spPr>
              <a:xfrm>
                <a:off x="6719489" y="4733260"/>
                <a:ext cx="2122397" cy="8238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6335" y="5282553"/>
                <a:ext cx="1533820" cy="103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8" name="矩形 97"/>
            <p:cNvSpPr/>
            <p:nvPr/>
          </p:nvSpPr>
          <p:spPr>
            <a:xfrm>
              <a:off x="10256469" y="3117138"/>
              <a:ext cx="1533820" cy="215444"/>
            </a:xfrm>
            <a:prstGeom prst="rect">
              <a:avLst/>
            </a:prstGeom>
            <a:solidFill>
              <a:srgbClr val="FFFF00"/>
            </a:solidFill>
          </p:spPr>
          <p:txBody>
            <a:bodyPr wrap="square" lIns="91254" tIns="0" rIns="91254" bIns="0">
              <a:spAutoFit/>
            </a:bodyPr>
            <a:lstStyle/>
            <a:p>
              <a:pPr algn="ctr"/>
              <a:r>
                <a:rPr lang="en-US" altLang="zh-TW" sz="1400" b="1" dirty="0">
                  <a:solidFill>
                    <a:schemeClr val="bg1">
                      <a:lumMod val="10000"/>
                    </a:schemeClr>
                  </a:solidFill>
                </a:rPr>
                <a:t>Single/ Dual Wide</a:t>
              </a:r>
              <a:endParaRPr lang="zh-TW" altLang="en-US" sz="1400" b="1" dirty="0">
                <a:solidFill>
                  <a:schemeClr val="bg1">
                    <a:lumMod val="10000"/>
                  </a:schemeClr>
                </a:solidFill>
              </a:endParaRPr>
            </a:p>
          </p:txBody>
        </p:sp>
      </p:grpSp>
      <p:sp>
        <p:nvSpPr>
          <p:cNvPr id="101" name="橢圓 100"/>
          <p:cNvSpPr/>
          <p:nvPr/>
        </p:nvSpPr>
        <p:spPr>
          <a:xfrm>
            <a:off x="4134528" y="4450334"/>
            <a:ext cx="1440000" cy="1440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102" name="文字方塊 101"/>
          <p:cNvSpPr txBox="1"/>
          <p:nvPr/>
        </p:nvSpPr>
        <p:spPr>
          <a:xfrm>
            <a:off x="4710097" y="5018330"/>
            <a:ext cx="288862" cy="338554"/>
          </a:xfrm>
          <a:prstGeom prst="rect">
            <a:avLst/>
          </a:prstGeom>
          <a:noFill/>
        </p:spPr>
        <p:txBody>
          <a:bodyPr wrap="none" rtlCol="0">
            <a:spAutoFit/>
          </a:bodyPr>
          <a:lstStyle/>
          <a:p>
            <a:r>
              <a:rPr lang="en-US" altLang="zh-TW" sz="1600" b="1" dirty="0">
                <a:solidFill>
                  <a:srgbClr val="000000"/>
                </a:solidFill>
              </a:rPr>
              <a:t>2</a:t>
            </a:r>
            <a:endParaRPr lang="zh-TW" altLang="en-US" sz="1600" b="1" dirty="0">
              <a:solidFill>
                <a:srgbClr val="000000"/>
              </a:solidFill>
            </a:endParaRPr>
          </a:p>
        </p:txBody>
      </p:sp>
      <p:sp>
        <p:nvSpPr>
          <p:cNvPr id="103" name="文字方塊 102"/>
          <p:cNvSpPr txBox="1"/>
          <p:nvPr/>
        </p:nvSpPr>
        <p:spPr>
          <a:xfrm>
            <a:off x="4708907" y="4481255"/>
            <a:ext cx="288862" cy="338554"/>
          </a:xfrm>
          <a:prstGeom prst="rect">
            <a:avLst/>
          </a:prstGeom>
          <a:noFill/>
        </p:spPr>
        <p:txBody>
          <a:bodyPr wrap="none" rtlCol="0">
            <a:spAutoFit/>
          </a:bodyPr>
          <a:lstStyle/>
          <a:p>
            <a:r>
              <a:rPr lang="en-US" altLang="zh-TW" sz="1600" b="1" dirty="0">
                <a:solidFill>
                  <a:srgbClr val="000000"/>
                </a:solidFill>
              </a:rPr>
              <a:t>1</a:t>
            </a:r>
            <a:endParaRPr lang="zh-TW" altLang="en-US" sz="1600" b="1" dirty="0">
              <a:solidFill>
                <a:srgbClr val="000000"/>
              </a:solidFill>
            </a:endParaRPr>
          </a:p>
        </p:txBody>
      </p:sp>
      <p:sp>
        <p:nvSpPr>
          <p:cNvPr id="105" name="等腰三角形 104"/>
          <p:cNvSpPr/>
          <p:nvPr/>
        </p:nvSpPr>
        <p:spPr>
          <a:xfrm rot="10800000">
            <a:off x="4749299" y="4390613"/>
            <a:ext cx="210457" cy="119442"/>
          </a:xfrm>
          <a:prstGeom prst="triangle">
            <a:avLst>
              <a:gd name="adj" fmla="val 53448"/>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文字方塊 115"/>
          <p:cNvSpPr txBox="1"/>
          <p:nvPr/>
        </p:nvSpPr>
        <p:spPr>
          <a:xfrm>
            <a:off x="4710097" y="5550832"/>
            <a:ext cx="288862" cy="338554"/>
          </a:xfrm>
          <a:prstGeom prst="rect">
            <a:avLst/>
          </a:prstGeom>
          <a:noFill/>
        </p:spPr>
        <p:txBody>
          <a:bodyPr wrap="none" rtlCol="0">
            <a:spAutoFit/>
          </a:bodyPr>
          <a:lstStyle/>
          <a:p>
            <a:r>
              <a:rPr lang="en-US" altLang="zh-TW" sz="1600" b="1" dirty="0">
                <a:solidFill>
                  <a:srgbClr val="000000"/>
                </a:solidFill>
              </a:rPr>
              <a:t>3</a:t>
            </a:r>
            <a:endParaRPr lang="zh-TW" altLang="en-US" sz="1600" b="1" dirty="0">
              <a:solidFill>
                <a:srgbClr val="000000"/>
              </a:solidFill>
            </a:endParaRPr>
          </a:p>
        </p:txBody>
      </p:sp>
      <p:sp>
        <p:nvSpPr>
          <p:cNvPr id="117" name="文字方塊 116"/>
          <p:cNvSpPr txBox="1"/>
          <p:nvPr/>
        </p:nvSpPr>
        <p:spPr>
          <a:xfrm>
            <a:off x="4136424" y="5018330"/>
            <a:ext cx="288862" cy="338554"/>
          </a:xfrm>
          <a:prstGeom prst="rect">
            <a:avLst/>
          </a:prstGeom>
          <a:noFill/>
        </p:spPr>
        <p:txBody>
          <a:bodyPr wrap="none" rtlCol="0">
            <a:spAutoFit/>
          </a:bodyPr>
          <a:lstStyle/>
          <a:p>
            <a:r>
              <a:rPr lang="en-US" altLang="zh-TW" sz="1600" b="1" dirty="0">
                <a:solidFill>
                  <a:srgbClr val="000000"/>
                </a:solidFill>
              </a:rPr>
              <a:t>4</a:t>
            </a:r>
            <a:endParaRPr lang="zh-TW" altLang="en-US" sz="1600" b="1" dirty="0">
              <a:solidFill>
                <a:srgbClr val="000000"/>
              </a:solidFill>
            </a:endParaRPr>
          </a:p>
        </p:txBody>
      </p:sp>
      <p:sp>
        <p:nvSpPr>
          <p:cNvPr id="118" name="文字方塊 117"/>
          <p:cNvSpPr txBox="1"/>
          <p:nvPr/>
        </p:nvSpPr>
        <p:spPr>
          <a:xfrm>
            <a:off x="5274860" y="5018330"/>
            <a:ext cx="288862" cy="338554"/>
          </a:xfrm>
          <a:prstGeom prst="rect">
            <a:avLst/>
          </a:prstGeom>
          <a:noFill/>
        </p:spPr>
        <p:txBody>
          <a:bodyPr wrap="none" rtlCol="0">
            <a:spAutoFit/>
          </a:bodyPr>
          <a:lstStyle/>
          <a:p>
            <a:r>
              <a:rPr lang="en-US" altLang="zh-TW" sz="1600" b="1" dirty="0">
                <a:solidFill>
                  <a:srgbClr val="000000"/>
                </a:solidFill>
              </a:rPr>
              <a:t>5</a:t>
            </a:r>
            <a:endParaRPr lang="zh-TW" altLang="en-US" sz="1600" b="1" dirty="0">
              <a:solidFill>
                <a:srgbClr val="000000"/>
              </a:solidFill>
            </a:endParaRPr>
          </a:p>
        </p:txBody>
      </p:sp>
    </p:spTree>
    <p:extLst>
      <p:ext uri="{BB962C8B-B14F-4D97-AF65-F5344CB8AC3E}">
        <p14:creationId xmlns:p14="http://schemas.microsoft.com/office/powerpoint/2010/main" val="263333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9"/>
                                        </p:tgtEl>
                                      </p:cBhvr>
                                    </p:animEffect>
                                    <p:set>
                                      <p:cBhvr>
                                        <p:cTn id="22"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7BB9-FBDD-ABBD-EFFF-6CA0CBB77E86}"/>
              </a:ext>
            </a:extLst>
          </p:cNvPr>
          <p:cNvSpPr>
            <a:spLocks noGrp="1"/>
          </p:cNvSpPr>
          <p:nvPr>
            <p:ph type="title"/>
          </p:nvPr>
        </p:nvSpPr>
        <p:spPr>
          <a:xfrm>
            <a:off x="609600" y="242814"/>
            <a:ext cx="10972800" cy="686276"/>
          </a:xfrm>
        </p:spPr>
        <p:txBody>
          <a:bodyPr vert="horz" lIns="91440" tIns="0" rIns="91440" bIns="45720" rtlCol="0" anchor="ctr">
            <a:normAutofit/>
          </a:bodyPr>
          <a:lstStyle/>
          <a:p>
            <a:r>
              <a:rPr lang="en-US" altLang="zh-TW" dirty="0">
                <a:solidFill>
                  <a:schemeClr val="bg2"/>
                </a:solidFill>
              </a:rPr>
              <a:t>W2521 Learning Progress </a:t>
            </a:r>
            <a:endParaRPr lang="en-US" dirty="0">
              <a:solidFill>
                <a:schemeClr val="bg2"/>
              </a:solidFill>
            </a:endParaRPr>
          </a:p>
        </p:txBody>
      </p:sp>
      <p:sp>
        <p:nvSpPr>
          <p:cNvPr id="7" name="內容版面配置區 2">
            <a:extLst>
              <a:ext uri="{FF2B5EF4-FFF2-40B4-BE49-F238E27FC236}">
                <a16:creationId xmlns:a16="http://schemas.microsoft.com/office/drawing/2014/main" id="{C3B53205-56E8-0C65-181E-4D29C85B6CF9}"/>
              </a:ext>
            </a:extLst>
          </p:cNvPr>
          <p:cNvSpPr txBox="1">
            <a:spLocks/>
          </p:cNvSpPr>
          <p:nvPr/>
        </p:nvSpPr>
        <p:spPr>
          <a:xfrm>
            <a:off x="1000829" y="585952"/>
            <a:ext cx="8966577" cy="886968"/>
          </a:xfrm>
          <a:prstGeom prst="rect">
            <a:avLst/>
          </a:prstGeom>
        </p:spPr>
        <p:txBody>
          <a:bodyPr vert="horz" lIns="38576" tIns="19288" rIns="38576" bIns="19288" rtlCol="0">
            <a:noAutofit/>
          </a:bodyPr>
          <a:lstStyle>
            <a:lvl1pPr marL="342891" indent="-342891" algn="l" defTabSz="457189" rtl="0" eaLnBrk="1" latinLnBrk="0" hangingPunct="1">
              <a:spcBef>
                <a:spcPct val="20000"/>
              </a:spcBef>
              <a:buClr>
                <a:schemeClr val="accent1"/>
              </a:buClr>
              <a:buFont typeface="Lucida Grande"/>
              <a:buChar char="▪"/>
              <a:defRPr sz="3200" kern="1200" spc="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spc="0">
                <a:solidFill>
                  <a:schemeClr val="tx1"/>
                </a:solidFill>
                <a:latin typeface="+mn-lt"/>
                <a:ea typeface="+mn-ea"/>
                <a:cs typeface="+mn-cs"/>
              </a:defRPr>
            </a:lvl2pPr>
            <a:lvl3pPr marL="1142971" indent="-228594" algn="l" defTabSz="457189" rtl="0" eaLnBrk="1" latinLnBrk="0" hangingPunct="1">
              <a:spcBef>
                <a:spcPct val="20000"/>
              </a:spcBef>
              <a:buClr>
                <a:schemeClr val="accent1"/>
              </a:buClr>
              <a:buFont typeface="Lucida Grande"/>
              <a:buChar char="▪"/>
              <a:defRPr sz="2400" kern="1200" spc="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spc="0">
                <a:solidFill>
                  <a:schemeClr val="tx1"/>
                </a:solidFill>
                <a:latin typeface="+mn-lt"/>
                <a:ea typeface="+mn-ea"/>
                <a:cs typeface="+mn-cs"/>
              </a:defRPr>
            </a:lvl4pPr>
            <a:lvl5pPr marL="2057349" indent="-228594" algn="l" defTabSz="457189" rtl="0" eaLnBrk="1" latinLnBrk="0" hangingPunct="1">
              <a:spcBef>
                <a:spcPct val="20000"/>
              </a:spcBef>
              <a:buClr>
                <a:schemeClr val="accent1"/>
              </a:buClr>
              <a:buFont typeface="Arial"/>
              <a:buChar char="▪"/>
              <a:defRPr sz="2000" kern="1200" spc="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57150">
              <a:spcBef>
                <a:spcPts val="600"/>
              </a:spcBef>
              <a:buClr>
                <a:srgbClr val="F39A1E"/>
              </a:buClr>
              <a:buSzPct val="100000"/>
              <a:buNone/>
              <a:defRPr/>
            </a:pPr>
            <a:endParaRPr lang="en-US" altLang="zh-TW" sz="2800" b="1" dirty="0">
              <a:solidFill>
                <a:srgbClr val="353630"/>
              </a:solidFill>
              <a:latin typeface="Calibri"/>
              <a:ea typeface="Microsoft YaHei"/>
            </a:endParaRPr>
          </a:p>
          <a:p>
            <a:pPr marL="342883" indent="-342883" defTabSz="257150">
              <a:spcBef>
                <a:spcPts val="600"/>
              </a:spcBef>
              <a:buClr>
                <a:srgbClr val="F39A1E"/>
              </a:buClr>
              <a:buSzPct val="100000"/>
              <a:buFont typeface="Wingdings" panose="05000000000000000000" pitchFamily="2" charset="2"/>
              <a:buChar char="n"/>
              <a:defRPr/>
            </a:pPr>
            <a:r>
              <a:rPr lang="en-US" altLang="zh-TW" sz="2800" b="1" dirty="0">
                <a:solidFill>
                  <a:srgbClr val="353630"/>
                </a:solidFill>
                <a:latin typeface="Calibri"/>
                <a:ea typeface="Microsoft YaHei"/>
              </a:rPr>
              <a:t>Completed &amp; On-going Tasks</a:t>
            </a:r>
            <a:endParaRPr lang="en-US" altLang="zh-TW" sz="2000" dirty="0">
              <a:solidFill>
                <a:srgbClr val="353630"/>
              </a:solidFill>
              <a:latin typeface="Calibri"/>
              <a:ea typeface="Microsoft YaHei"/>
            </a:endParaRPr>
          </a:p>
          <a:p>
            <a:pPr marL="400041" lvl="1" indent="0" defTabSz="257150">
              <a:spcBef>
                <a:spcPts val="600"/>
              </a:spcBef>
              <a:buClr>
                <a:srgbClr val="F39A1E"/>
              </a:buClr>
              <a:buSzPct val="60000"/>
              <a:buNone/>
              <a:defRPr/>
            </a:pPr>
            <a:endParaRPr lang="en-US" altLang="zh-TW" sz="2000" b="1" dirty="0">
              <a:solidFill>
                <a:srgbClr val="353630"/>
              </a:solidFill>
              <a:latin typeface="Calibri"/>
              <a:ea typeface="Microsoft YaHei"/>
            </a:endParaRPr>
          </a:p>
        </p:txBody>
      </p:sp>
      <p:sp>
        <p:nvSpPr>
          <p:cNvPr id="6" name="Content Placeholder 2">
            <a:extLst>
              <a:ext uri="{FF2B5EF4-FFF2-40B4-BE49-F238E27FC236}">
                <a16:creationId xmlns:a16="http://schemas.microsoft.com/office/drawing/2014/main" id="{3A199F18-2815-3901-967D-A1A642645BE2}"/>
              </a:ext>
            </a:extLst>
          </p:cNvPr>
          <p:cNvSpPr txBox="1">
            <a:spLocks/>
          </p:cNvSpPr>
          <p:nvPr/>
        </p:nvSpPr>
        <p:spPr>
          <a:xfrm>
            <a:off x="1357683" y="1636135"/>
            <a:ext cx="10398889" cy="4525381"/>
          </a:xfrm>
          <a:prstGeom prst="rect">
            <a:avLst/>
          </a:prstGeom>
        </p:spPr>
        <p:txBody>
          <a:bodyPr vert="horz" lIns="91440" tIns="45720" rIns="91440" bIns="45720" rtlCol="0">
            <a:normAutofit/>
          </a:bodyPr>
          <a:lstStyle>
            <a:lvl1pPr marL="361942" indent="-361942" algn="l" defTabSz="1219170" rtl="0" eaLnBrk="1" latinLnBrk="0" hangingPunct="1">
              <a:lnSpc>
                <a:spcPct val="90000"/>
              </a:lnSpc>
              <a:spcBef>
                <a:spcPts val="1600"/>
              </a:spcBef>
              <a:buFont typeface="Arial" panose="020B0604020202020204" pitchFamily="34" charset="0"/>
              <a:buChar char="•"/>
              <a:defRPr lang="zh-TW" altLang="en-US" sz="2667" b="1" kern="1200" baseline="0" dirty="0" smtClean="0">
                <a:solidFill>
                  <a:schemeClr val="tx1"/>
                </a:solidFill>
                <a:latin typeface="+mj-lt"/>
                <a:ea typeface="+mn-ea"/>
                <a:cs typeface="Arial"/>
              </a:defRPr>
            </a:lvl1pPr>
            <a:lvl2pPr marL="1073124" indent="-478355" algn="l" defTabSz="1219170" rtl="0" eaLnBrk="1" latinLnBrk="0" hangingPunct="1">
              <a:lnSpc>
                <a:spcPct val="90000"/>
              </a:lnSpc>
              <a:spcBef>
                <a:spcPts val="1200"/>
              </a:spcBef>
              <a:buFont typeface="Calibri Light" panose="020F0302020204030204" pitchFamily="34" charset="0"/>
              <a:buChar char="–"/>
              <a:defRPr sz="2133" b="1" kern="1200" baseline="0">
                <a:solidFill>
                  <a:schemeClr val="tx1"/>
                </a:solidFill>
                <a:latin typeface="+mj-lt"/>
                <a:ea typeface="+mn-ea"/>
                <a:cs typeface="Arial"/>
              </a:defRPr>
            </a:lvl2pPr>
            <a:lvl3pPr marL="1437181" indent="-232828" algn="l" defTabSz="1219170" rtl="0" eaLnBrk="1" latinLnBrk="0" hangingPunct="1">
              <a:lnSpc>
                <a:spcPct val="90000"/>
              </a:lnSpc>
              <a:spcBef>
                <a:spcPts val="800"/>
              </a:spcBef>
              <a:buFont typeface="Arial" panose="020B0604020202020204" pitchFamily="34" charset="0"/>
              <a:buChar char="-"/>
              <a:defRPr sz="1600" kern="1200" baseline="0">
                <a:solidFill>
                  <a:schemeClr val="tx1"/>
                </a:solidFill>
                <a:latin typeface="+mj-lt"/>
                <a:ea typeface="+mn-ea"/>
                <a:cs typeface="Arial"/>
              </a:defRPr>
            </a:lvl3pPr>
            <a:lvl4pPr marL="1676358" indent="-237061" algn="l" defTabSz="1219170" rtl="0" eaLnBrk="1" latinLnBrk="0" hangingPunct="1">
              <a:lnSpc>
                <a:spcPct val="90000"/>
              </a:lnSpc>
              <a:spcBef>
                <a:spcPts val="667"/>
              </a:spcBef>
              <a:buFont typeface="Arial" panose="020B0604020202020204" pitchFamily="34" charset="0"/>
              <a:buChar char="•"/>
              <a:defRPr sz="1600" kern="1200" baseline="0">
                <a:solidFill>
                  <a:schemeClr val="tx1"/>
                </a:solidFill>
                <a:latin typeface="+mj-lt"/>
                <a:ea typeface="+mn-ea"/>
                <a:cs typeface="Arial"/>
              </a:defRPr>
            </a:lvl4pPr>
            <a:lvl5pPr marL="1913419" indent="-237061" algn="l" defTabSz="1219170" rtl="0" eaLnBrk="1" latinLnBrk="0" hangingPunct="1">
              <a:lnSpc>
                <a:spcPct val="90000"/>
              </a:lnSpc>
              <a:spcBef>
                <a:spcPts val="667"/>
              </a:spcBef>
              <a:buFont typeface="Arial" panose="020B0604020202020204" pitchFamily="34" charset="0"/>
              <a:buChar char="-"/>
              <a:defRPr sz="1467" kern="1200" baseline="0">
                <a:solidFill>
                  <a:schemeClr val="tx1"/>
                </a:solidFill>
                <a:latin typeface="+mj-lt"/>
                <a:ea typeface="+mn-ea"/>
                <a:cs typeface="Arial"/>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ct val="160000"/>
              </a:lnSpc>
              <a:spcBef>
                <a:spcPts val="800"/>
              </a:spcBef>
            </a:pPr>
            <a:r>
              <a:rPr lang="en-US" altLang="zh-TW" sz="2400" b="0" dirty="0">
                <a:solidFill>
                  <a:schemeClr val="bg1">
                    <a:lumMod val="85000"/>
                  </a:schemeClr>
                </a:solidFill>
              </a:rPr>
              <a:t>ASECL line tour on 4/17</a:t>
            </a:r>
            <a:r>
              <a:rPr lang="en-US" sz="2400" b="0" dirty="0">
                <a:solidFill>
                  <a:schemeClr val="bg1">
                    <a:lumMod val="85000"/>
                  </a:schemeClr>
                </a:solidFill>
              </a:rPr>
              <a:t>  </a:t>
            </a:r>
            <a:r>
              <a:rPr lang="en-US" altLang="zh-TW" sz="2400" b="0" dirty="0">
                <a:solidFill>
                  <a:schemeClr val="bg1">
                    <a:lumMod val="85000"/>
                  </a:schemeClr>
                </a:solidFill>
              </a:rPr>
              <a:t>[MT6198]</a:t>
            </a:r>
          </a:p>
          <a:p>
            <a:pPr marL="719138" lvl="1" indent="-358775">
              <a:lnSpc>
                <a:spcPct val="160000"/>
              </a:lnSpc>
              <a:spcBef>
                <a:spcPts val="800"/>
              </a:spcBef>
            </a:pPr>
            <a:r>
              <a:rPr lang="en-US" altLang="zh-TW" sz="2000" b="0" dirty="0">
                <a:solidFill>
                  <a:schemeClr val="bg1">
                    <a:lumMod val="85000"/>
                  </a:schemeClr>
                </a:solidFill>
              </a:rPr>
              <a:t>Design rule: MT6198 Die floorplan, Mask, Drawing </a:t>
            </a:r>
          </a:p>
          <a:p>
            <a:pPr marL="719138" lvl="1" indent="-358775">
              <a:lnSpc>
                <a:spcPct val="160000"/>
              </a:lnSpc>
              <a:spcBef>
                <a:spcPts val="800"/>
              </a:spcBef>
            </a:pPr>
            <a:r>
              <a:rPr lang="en-US" altLang="zh-TW" sz="2000" b="0" dirty="0">
                <a:solidFill>
                  <a:schemeClr val="bg1">
                    <a:lumMod val="85000"/>
                  </a:schemeClr>
                </a:solidFill>
              </a:rPr>
              <a:t>Flip Chip     : SPC, </a:t>
            </a:r>
            <a:r>
              <a:rPr lang="en-US" altLang="zh-TW" sz="2000" b="0" dirty="0">
                <a:solidFill>
                  <a:schemeClr val="bg1">
                    <a:lumMod val="85000"/>
                  </a:schemeClr>
                </a:solidFill>
                <a:latin typeface="+mn-lt"/>
              </a:rPr>
              <a:t>GDP vs. </a:t>
            </a:r>
            <a:r>
              <a:rPr lang="en-US" altLang="zh-TW" sz="2000" b="0" dirty="0" err="1">
                <a:solidFill>
                  <a:schemeClr val="bg1">
                    <a:lumMod val="85000"/>
                  </a:schemeClr>
                </a:solidFill>
                <a:latin typeface="+mn-lt"/>
              </a:rPr>
              <a:t>Poligrind</a:t>
            </a:r>
            <a:r>
              <a:rPr lang="en-US" altLang="zh-TW" sz="2000" b="0" dirty="0">
                <a:solidFill>
                  <a:schemeClr val="bg1">
                    <a:lumMod val="85000"/>
                  </a:schemeClr>
                </a:solidFill>
                <a:latin typeface="+mn-lt"/>
              </a:rPr>
              <a:t>, </a:t>
            </a:r>
            <a:r>
              <a:rPr lang="en-US" altLang="zh-TW" sz="2000" b="0" dirty="0">
                <a:solidFill>
                  <a:schemeClr val="bg1">
                    <a:lumMod val="85000"/>
                  </a:schemeClr>
                </a:solidFill>
                <a:latin typeface="+mn-lt"/>
                <a:ea typeface="微軟正黑體" panose="020B0604030504040204" pitchFamily="34" charset="-120"/>
                <a:cs typeface="Calibri" panose="020F0502020204030204" pitchFamily="34" charset="0"/>
              </a:rPr>
              <a:t>FCB X-ray AI Implement</a:t>
            </a:r>
            <a:r>
              <a:rPr lang="en-US" altLang="zh-TW" sz="2000" b="0" dirty="0">
                <a:solidFill>
                  <a:schemeClr val="bg1">
                    <a:lumMod val="85000"/>
                  </a:schemeClr>
                </a:solidFill>
              </a:rPr>
              <a:t>  </a:t>
            </a:r>
          </a:p>
          <a:p>
            <a:pPr>
              <a:lnSpc>
                <a:spcPct val="160000"/>
              </a:lnSpc>
              <a:spcBef>
                <a:spcPts val="800"/>
              </a:spcBef>
            </a:pPr>
            <a:r>
              <a:rPr lang="en-US" altLang="zh-TW" sz="2400" b="0" dirty="0">
                <a:solidFill>
                  <a:schemeClr val="bg1">
                    <a:lumMod val="85000"/>
                  </a:schemeClr>
                </a:solidFill>
              </a:rPr>
              <a:t>WLCSP</a:t>
            </a:r>
            <a:r>
              <a:rPr lang="en-US" sz="2400" b="0" dirty="0">
                <a:solidFill>
                  <a:schemeClr val="bg1">
                    <a:lumMod val="85000"/>
                  </a:schemeClr>
                </a:solidFill>
              </a:rPr>
              <a:t> </a:t>
            </a:r>
            <a:r>
              <a:rPr lang="en-US" altLang="zh-TW" sz="2400" b="0" dirty="0">
                <a:solidFill>
                  <a:schemeClr val="bg1">
                    <a:lumMod val="85000"/>
                  </a:schemeClr>
                </a:solidFill>
              </a:rPr>
              <a:t>MAM flow  [MT6363T]  </a:t>
            </a:r>
          </a:p>
          <a:p>
            <a:pPr>
              <a:lnSpc>
                <a:spcPct val="160000"/>
              </a:lnSpc>
              <a:spcBef>
                <a:spcPts val="800"/>
              </a:spcBef>
            </a:pPr>
            <a:r>
              <a:rPr lang="en-US" altLang="zh-TW" sz="2400" b="0" dirty="0"/>
              <a:t>MediaTek x Rosetta Stone 2025 Global Language Learning Program</a:t>
            </a:r>
          </a:p>
          <a:p>
            <a:pPr>
              <a:lnSpc>
                <a:spcPct val="160000"/>
              </a:lnSpc>
              <a:spcBef>
                <a:spcPts val="800"/>
              </a:spcBef>
            </a:pPr>
            <a:r>
              <a:rPr lang="en-US" altLang="zh-TW" sz="2400" b="0" dirty="0"/>
              <a:t>TOEIC exam result</a:t>
            </a:r>
          </a:p>
          <a:p>
            <a:pPr>
              <a:lnSpc>
                <a:spcPct val="120000"/>
              </a:lnSpc>
              <a:spcBef>
                <a:spcPts val="800"/>
              </a:spcBef>
            </a:pPr>
            <a:endParaRPr lang="en-US" sz="2400" b="0" dirty="0"/>
          </a:p>
          <a:p>
            <a:pPr>
              <a:lnSpc>
                <a:spcPct val="120000"/>
              </a:lnSpc>
              <a:spcBef>
                <a:spcPts val="800"/>
              </a:spcBef>
            </a:pPr>
            <a:endParaRPr lang="en-US" sz="2400" b="0" dirty="0"/>
          </a:p>
          <a:p>
            <a:pPr>
              <a:lnSpc>
                <a:spcPct val="120000"/>
              </a:lnSpc>
              <a:spcBef>
                <a:spcPts val="800"/>
              </a:spcBef>
            </a:pPr>
            <a:endParaRPr lang="en-US" sz="2400" b="0" dirty="0"/>
          </a:p>
        </p:txBody>
      </p:sp>
    </p:spTree>
    <p:extLst>
      <p:ext uri="{BB962C8B-B14F-4D97-AF65-F5344CB8AC3E}">
        <p14:creationId xmlns:p14="http://schemas.microsoft.com/office/powerpoint/2010/main" val="1855035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40E3C31-3399-4EB6-B99D-28A13A9FBDC3}"/>
              </a:ext>
            </a:extLst>
          </p:cNvPr>
          <p:cNvSpPr>
            <a:spLocks noGrp="1"/>
          </p:cNvSpPr>
          <p:nvPr>
            <p:ph type="sldNum" sz="quarter" idx="4"/>
          </p:nvPr>
        </p:nvSpPr>
        <p:spPr/>
        <p:txBody>
          <a:bodyPr/>
          <a:lstStyle/>
          <a:p>
            <a:fld id="{0AEF9A4B-07C9-404C-9053-A3A2AC3AD5D6}" type="slidenum">
              <a:rPr lang="en-GB" smtClean="0"/>
              <a:pPr/>
              <a:t>5</a:t>
            </a:fld>
            <a:endParaRPr lang="en-GB" dirty="0"/>
          </a:p>
        </p:txBody>
      </p:sp>
      <p:sp>
        <p:nvSpPr>
          <p:cNvPr id="4" name="標題 3">
            <a:extLst>
              <a:ext uri="{FF2B5EF4-FFF2-40B4-BE49-F238E27FC236}">
                <a16:creationId xmlns:a16="http://schemas.microsoft.com/office/drawing/2014/main" id="{6E559952-9B4A-590B-F1C2-5086F689C5FD}"/>
              </a:ext>
            </a:extLst>
          </p:cNvPr>
          <p:cNvSpPr>
            <a:spLocks noGrp="1"/>
          </p:cNvSpPr>
          <p:nvPr>
            <p:ph type="title"/>
          </p:nvPr>
        </p:nvSpPr>
        <p:spPr>
          <a:xfrm>
            <a:off x="1858299" y="300932"/>
            <a:ext cx="9531487" cy="960619"/>
          </a:xfrm>
        </p:spPr>
        <p:txBody>
          <a:bodyPr/>
          <a:lstStyle/>
          <a:p>
            <a:r>
              <a:rPr lang="en-US" dirty="0"/>
              <a:t>TOEIC EXAM</a:t>
            </a:r>
          </a:p>
        </p:txBody>
      </p:sp>
      <p:pic>
        <p:nvPicPr>
          <p:cNvPr id="6" name="圖片 5">
            <a:extLst>
              <a:ext uri="{FF2B5EF4-FFF2-40B4-BE49-F238E27FC236}">
                <a16:creationId xmlns:a16="http://schemas.microsoft.com/office/drawing/2014/main" id="{4E8C7683-1304-14F4-4F7A-1453BDBB3772}"/>
              </a:ext>
            </a:extLst>
          </p:cNvPr>
          <p:cNvPicPr>
            <a:picLocks noChangeAspect="1"/>
          </p:cNvPicPr>
          <p:nvPr/>
        </p:nvPicPr>
        <p:blipFill>
          <a:blip r:embed="rId2"/>
          <a:stretch>
            <a:fillRect/>
          </a:stretch>
        </p:blipFill>
        <p:spPr>
          <a:xfrm>
            <a:off x="1263483" y="1471803"/>
            <a:ext cx="9188207" cy="3340108"/>
          </a:xfrm>
          <a:prstGeom prst="rect">
            <a:avLst/>
          </a:prstGeom>
        </p:spPr>
      </p:pic>
      <p:sp>
        <p:nvSpPr>
          <p:cNvPr id="7" name="文字方塊 6">
            <a:extLst>
              <a:ext uri="{FF2B5EF4-FFF2-40B4-BE49-F238E27FC236}">
                <a16:creationId xmlns:a16="http://schemas.microsoft.com/office/drawing/2014/main" id="{6DDB6507-95BA-125D-5F0B-7EB7F834F82E}"/>
              </a:ext>
            </a:extLst>
          </p:cNvPr>
          <p:cNvSpPr txBox="1"/>
          <p:nvPr/>
        </p:nvSpPr>
        <p:spPr>
          <a:xfrm>
            <a:off x="9144000" y="5689600"/>
            <a:ext cx="1747520" cy="345440"/>
          </a:xfrm>
          <a:prstGeom prst="rect">
            <a:avLst/>
          </a:prstGeom>
        </p:spPr>
        <p:txBody>
          <a:bodyPr wrap="square" lIns="0" tIns="0" rIns="0" bIns="0" rtlCol="0">
            <a:noAutofit/>
          </a:bodyPr>
          <a:lstStyle/>
          <a:p>
            <a:endParaRPr lang="en-US" dirty="0"/>
          </a:p>
        </p:txBody>
      </p:sp>
      <p:sp>
        <p:nvSpPr>
          <p:cNvPr id="8" name="文字方塊 7">
            <a:extLst>
              <a:ext uri="{FF2B5EF4-FFF2-40B4-BE49-F238E27FC236}">
                <a16:creationId xmlns:a16="http://schemas.microsoft.com/office/drawing/2014/main" id="{E4E0DC04-E7D4-A927-65E0-259F57830BEF}"/>
              </a:ext>
            </a:extLst>
          </p:cNvPr>
          <p:cNvSpPr txBox="1"/>
          <p:nvPr/>
        </p:nvSpPr>
        <p:spPr>
          <a:xfrm>
            <a:off x="8131277" y="1641524"/>
            <a:ext cx="2369574" cy="501445"/>
          </a:xfrm>
          <a:prstGeom prst="rect">
            <a:avLst/>
          </a:prstGeom>
        </p:spPr>
        <p:txBody>
          <a:bodyPr wrap="square" lIns="0" tIns="0" rIns="0" bIns="0" rtlCol="0">
            <a:noAutofit/>
          </a:bodyPr>
          <a:lstStyle/>
          <a:p>
            <a:r>
              <a:rPr lang="en-US" dirty="0"/>
              <a:t>Test date:2025/4/27</a:t>
            </a:r>
          </a:p>
        </p:txBody>
      </p:sp>
      <p:sp>
        <p:nvSpPr>
          <p:cNvPr id="9" name="Content Placeholder 2">
            <a:extLst>
              <a:ext uri="{FF2B5EF4-FFF2-40B4-BE49-F238E27FC236}">
                <a16:creationId xmlns:a16="http://schemas.microsoft.com/office/drawing/2014/main" id="{BF04CF79-619D-1FB1-9E37-E3A463341D3B}"/>
              </a:ext>
            </a:extLst>
          </p:cNvPr>
          <p:cNvSpPr txBox="1">
            <a:spLocks/>
          </p:cNvSpPr>
          <p:nvPr/>
        </p:nvSpPr>
        <p:spPr>
          <a:xfrm>
            <a:off x="1416857" y="4952598"/>
            <a:ext cx="10414363" cy="2481204"/>
          </a:xfrm>
          <a:prstGeom prst="rect">
            <a:avLst/>
          </a:prstGeom>
        </p:spPr>
        <p:txBody>
          <a:bodyPr>
            <a:normAutofit/>
          </a:bodyPr>
          <a:lstStyle>
            <a:lvl1pPr marL="361942" indent="-361942" algn="l" defTabSz="1219170" rtl="0" eaLnBrk="1" latinLnBrk="0" hangingPunct="1">
              <a:lnSpc>
                <a:spcPct val="90000"/>
              </a:lnSpc>
              <a:spcBef>
                <a:spcPts val="1600"/>
              </a:spcBef>
              <a:buFont typeface="Arial" panose="020B0604020202020204" pitchFamily="34" charset="0"/>
              <a:buChar char="•"/>
              <a:defRPr lang="zh-TW" altLang="en-US" sz="2667" b="1" kern="1200" baseline="0" dirty="0" smtClean="0">
                <a:solidFill>
                  <a:schemeClr val="tx1"/>
                </a:solidFill>
                <a:latin typeface="+mj-lt"/>
                <a:ea typeface="+mn-ea"/>
                <a:cs typeface="Arial"/>
              </a:defRPr>
            </a:lvl1pPr>
            <a:lvl2pPr marL="1073124" indent="-478355" algn="l" defTabSz="1219170" rtl="0" eaLnBrk="1" latinLnBrk="0" hangingPunct="1">
              <a:lnSpc>
                <a:spcPct val="90000"/>
              </a:lnSpc>
              <a:spcBef>
                <a:spcPts val="1200"/>
              </a:spcBef>
              <a:buFont typeface="Calibri Light" panose="020F0302020204030204" pitchFamily="34" charset="0"/>
              <a:buChar char="–"/>
              <a:defRPr sz="2133" b="1" kern="1200" baseline="0">
                <a:solidFill>
                  <a:schemeClr val="tx1"/>
                </a:solidFill>
                <a:latin typeface="+mj-lt"/>
                <a:ea typeface="+mn-ea"/>
                <a:cs typeface="Arial"/>
              </a:defRPr>
            </a:lvl2pPr>
            <a:lvl3pPr marL="1437181" indent="-232828" algn="l" defTabSz="1219170" rtl="0" eaLnBrk="1" latinLnBrk="0" hangingPunct="1">
              <a:lnSpc>
                <a:spcPct val="90000"/>
              </a:lnSpc>
              <a:spcBef>
                <a:spcPts val="800"/>
              </a:spcBef>
              <a:buFont typeface="Arial" panose="020B0604020202020204" pitchFamily="34" charset="0"/>
              <a:buChar char="-"/>
              <a:defRPr sz="1600" kern="1200" baseline="0">
                <a:solidFill>
                  <a:schemeClr val="tx1"/>
                </a:solidFill>
                <a:latin typeface="+mj-lt"/>
                <a:ea typeface="+mn-ea"/>
                <a:cs typeface="Arial"/>
              </a:defRPr>
            </a:lvl3pPr>
            <a:lvl4pPr marL="1676358" indent="-237061" algn="l" defTabSz="1219170" rtl="0" eaLnBrk="1" latinLnBrk="0" hangingPunct="1">
              <a:lnSpc>
                <a:spcPct val="90000"/>
              </a:lnSpc>
              <a:spcBef>
                <a:spcPts val="667"/>
              </a:spcBef>
              <a:buFont typeface="Arial" panose="020B0604020202020204" pitchFamily="34" charset="0"/>
              <a:buChar char="•"/>
              <a:defRPr sz="1600" kern="1200" baseline="0">
                <a:solidFill>
                  <a:schemeClr val="tx1"/>
                </a:solidFill>
                <a:latin typeface="+mj-lt"/>
                <a:ea typeface="+mn-ea"/>
                <a:cs typeface="Arial"/>
              </a:defRPr>
            </a:lvl4pPr>
            <a:lvl5pPr marL="1913419" indent="-237061" algn="l" defTabSz="1219170" rtl="0" eaLnBrk="1" latinLnBrk="0" hangingPunct="1">
              <a:lnSpc>
                <a:spcPct val="90000"/>
              </a:lnSpc>
              <a:spcBef>
                <a:spcPts val="667"/>
              </a:spcBef>
              <a:buFont typeface="Arial" panose="020B0604020202020204" pitchFamily="34" charset="0"/>
              <a:buChar char="-"/>
              <a:defRPr sz="1467" kern="1200" baseline="0">
                <a:solidFill>
                  <a:schemeClr val="tx1"/>
                </a:solidFill>
                <a:latin typeface="+mj-lt"/>
                <a:ea typeface="+mn-ea"/>
                <a:cs typeface="Arial"/>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ct val="160000"/>
              </a:lnSpc>
              <a:spcBef>
                <a:spcPts val="800"/>
              </a:spcBef>
            </a:pPr>
            <a:r>
              <a:rPr lang="en-US" altLang="zh-TW" sz="2000" b="0" dirty="0"/>
              <a:t>Vocabulary (20 new words) and Grammar: 2 hours everyday</a:t>
            </a:r>
          </a:p>
          <a:p>
            <a:pPr>
              <a:lnSpc>
                <a:spcPct val="160000"/>
              </a:lnSpc>
              <a:spcBef>
                <a:spcPts val="800"/>
              </a:spcBef>
            </a:pPr>
            <a:r>
              <a:rPr lang="en-US" altLang="zh-TW" sz="2000" b="0" dirty="0"/>
              <a:t>MTK Live Tutoring:</a:t>
            </a:r>
            <a:r>
              <a:rPr lang="zh-TW" altLang="en-US" sz="2000" b="0" dirty="0"/>
              <a:t>  </a:t>
            </a:r>
            <a:r>
              <a:rPr lang="en-US" altLang="zh-TW" sz="2000" b="0" dirty="0"/>
              <a:t>&gt; 5 hours a week</a:t>
            </a:r>
            <a:endParaRPr lang="en-US" sz="2000" b="0" dirty="0"/>
          </a:p>
          <a:p>
            <a:pPr>
              <a:lnSpc>
                <a:spcPct val="120000"/>
              </a:lnSpc>
              <a:spcBef>
                <a:spcPts val="800"/>
              </a:spcBef>
            </a:pPr>
            <a:endParaRPr lang="en-US" sz="2000" b="0" dirty="0"/>
          </a:p>
          <a:p>
            <a:pPr>
              <a:lnSpc>
                <a:spcPct val="120000"/>
              </a:lnSpc>
              <a:spcBef>
                <a:spcPts val="800"/>
              </a:spcBef>
            </a:pPr>
            <a:endParaRPr lang="en-US" sz="2000" b="0" dirty="0"/>
          </a:p>
        </p:txBody>
      </p:sp>
      <p:sp>
        <p:nvSpPr>
          <p:cNvPr id="10" name="文字方塊 9">
            <a:extLst>
              <a:ext uri="{FF2B5EF4-FFF2-40B4-BE49-F238E27FC236}">
                <a16:creationId xmlns:a16="http://schemas.microsoft.com/office/drawing/2014/main" id="{8039376C-07F9-6AC0-5B0E-08023899D70E}"/>
              </a:ext>
            </a:extLst>
          </p:cNvPr>
          <p:cNvSpPr txBox="1"/>
          <p:nvPr/>
        </p:nvSpPr>
        <p:spPr>
          <a:xfrm>
            <a:off x="1435510" y="1975403"/>
            <a:ext cx="8662219" cy="1199536"/>
          </a:xfrm>
          <a:prstGeom prst="rect">
            <a:avLst/>
          </a:prstGeom>
        </p:spPr>
        <p:txBody>
          <a:bodyPr wrap="square" lIns="0" tIns="0" rIns="0" bIns="0" rtlCol="0">
            <a:noAutofit/>
          </a:bodyPr>
          <a:lstStyle/>
          <a:p>
            <a:endParaRPr lang="en-US" dirty="0"/>
          </a:p>
        </p:txBody>
      </p:sp>
      <p:sp>
        <p:nvSpPr>
          <p:cNvPr id="11" name="矩形: 圓角 10">
            <a:extLst>
              <a:ext uri="{FF2B5EF4-FFF2-40B4-BE49-F238E27FC236}">
                <a16:creationId xmlns:a16="http://schemas.microsoft.com/office/drawing/2014/main" id="{7E55B460-2B83-E61C-5079-F19B364652F7}"/>
              </a:ext>
            </a:extLst>
          </p:cNvPr>
          <p:cNvSpPr/>
          <p:nvPr/>
        </p:nvSpPr>
        <p:spPr>
          <a:xfrm>
            <a:off x="1435510" y="1975403"/>
            <a:ext cx="8750709" cy="1062728"/>
          </a:xfrm>
          <a:prstGeom prst="roundRect">
            <a:avLst/>
          </a:prstGeom>
          <a:noFill/>
          <a:ln w="4762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圖片 12" descr="一張含有 字型, 標誌, 圓形, 圖形 的圖片&#10;&#10;自動產生的描述">
            <a:extLst>
              <a:ext uri="{FF2B5EF4-FFF2-40B4-BE49-F238E27FC236}">
                <a16:creationId xmlns:a16="http://schemas.microsoft.com/office/drawing/2014/main" id="{56BB5C32-D39E-5800-CD73-9298F9895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174" y="131342"/>
            <a:ext cx="1376975" cy="1376975"/>
          </a:xfrm>
          <a:prstGeom prst="rect">
            <a:avLst/>
          </a:prstGeom>
        </p:spPr>
      </p:pic>
    </p:spTree>
    <p:extLst>
      <p:ext uri="{BB962C8B-B14F-4D97-AF65-F5344CB8AC3E}">
        <p14:creationId xmlns:p14="http://schemas.microsoft.com/office/powerpoint/2010/main" val="270410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圖片 27" descr="一張含有 字型, 標誌, 文字, 圖形 的圖片&#10;&#10;自動產生的描述">
            <a:extLst>
              <a:ext uri="{FF2B5EF4-FFF2-40B4-BE49-F238E27FC236}">
                <a16:creationId xmlns:a16="http://schemas.microsoft.com/office/drawing/2014/main" id="{7234B217-6502-6B7D-6CCD-2E3E374C9467}"/>
              </a:ext>
            </a:extLst>
          </p:cNvPr>
          <p:cNvPicPr>
            <a:picLocks noChangeAspect="1"/>
          </p:cNvPicPr>
          <p:nvPr/>
        </p:nvPicPr>
        <p:blipFill rotWithShape="1">
          <a:blip r:embed="rId2">
            <a:extLst>
              <a:ext uri="{28A0092B-C50C-407E-A947-70E740481C1C}">
                <a14:useLocalDpi xmlns:a14="http://schemas.microsoft.com/office/drawing/2010/main" val="0"/>
              </a:ext>
            </a:extLst>
          </a:blip>
          <a:srcRect t="23100" b="23881"/>
          <a:stretch/>
        </p:blipFill>
        <p:spPr>
          <a:xfrm>
            <a:off x="6908801" y="4614155"/>
            <a:ext cx="1627756" cy="944388"/>
          </a:xfrm>
          <a:prstGeom prst="rect">
            <a:avLst/>
          </a:prstGeom>
        </p:spPr>
      </p:pic>
      <p:sp>
        <p:nvSpPr>
          <p:cNvPr id="2" name="標題 1">
            <a:extLst>
              <a:ext uri="{FF2B5EF4-FFF2-40B4-BE49-F238E27FC236}">
                <a16:creationId xmlns:a16="http://schemas.microsoft.com/office/drawing/2014/main" id="{137154B5-7AB4-D831-13FE-F0D5C76067BC}"/>
              </a:ext>
            </a:extLst>
          </p:cNvPr>
          <p:cNvSpPr>
            <a:spLocks noGrp="1"/>
          </p:cNvSpPr>
          <p:nvPr>
            <p:ph type="title"/>
          </p:nvPr>
        </p:nvSpPr>
        <p:spPr>
          <a:xfrm>
            <a:off x="363794" y="46195"/>
            <a:ext cx="10972800" cy="1269800"/>
          </a:xfrm>
        </p:spPr>
        <p:txBody>
          <a:bodyPr vert="horz" lIns="91440" tIns="45720" rIns="91440" bIns="45720" rtlCol="0" anchor="ctr">
            <a:normAutofit/>
          </a:bodyPr>
          <a:lstStyle/>
          <a:p>
            <a:r>
              <a:rPr lang="en-US" altLang="zh-TW" dirty="0">
                <a:solidFill>
                  <a:srgbClr val="F39A1E"/>
                </a:solidFill>
              </a:rPr>
              <a:t>About me</a:t>
            </a:r>
            <a:endParaRPr lang="en-US" dirty="0">
              <a:solidFill>
                <a:srgbClr val="F39A1E"/>
              </a:solidFill>
            </a:endParaRPr>
          </a:p>
        </p:txBody>
      </p:sp>
      <p:sp>
        <p:nvSpPr>
          <p:cNvPr id="3" name="日期版面配置區 2">
            <a:extLst>
              <a:ext uri="{FF2B5EF4-FFF2-40B4-BE49-F238E27FC236}">
                <a16:creationId xmlns:a16="http://schemas.microsoft.com/office/drawing/2014/main" id="{AC696312-0035-85F4-948E-20910E7058C4}"/>
              </a:ext>
            </a:extLst>
          </p:cNvPr>
          <p:cNvSpPr>
            <a:spLocks noGrp="1"/>
          </p:cNvSpPr>
          <p:nvPr>
            <p:ph type="dt" sz="half" idx="10"/>
          </p:nvPr>
        </p:nvSpPr>
        <p:spPr/>
        <p:txBody>
          <a:bodyPr/>
          <a:lstStyle/>
          <a:p>
            <a:fld id="{A60AA1A5-2B9D-4C29-B6DB-55D5F25C8F72}" type="datetime1">
              <a:rPr lang="en-US" smtClean="0">
                <a:solidFill>
                  <a:srgbClr val="999A94"/>
                </a:solidFill>
              </a:rPr>
              <a:t>11/27/2025</a:t>
            </a:fld>
            <a:endParaRPr lang="en-US">
              <a:solidFill>
                <a:srgbClr val="999A94"/>
              </a:solidFill>
            </a:endParaRPr>
          </a:p>
        </p:txBody>
      </p:sp>
      <p:sp>
        <p:nvSpPr>
          <p:cNvPr id="4" name="頁尾版面配置區 3">
            <a:extLst>
              <a:ext uri="{FF2B5EF4-FFF2-40B4-BE49-F238E27FC236}">
                <a16:creationId xmlns:a16="http://schemas.microsoft.com/office/drawing/2014/main" id="{1A0F2E31-A66E-EA46-5296-3D871510A4B1}"/>
              </a:ext>
            </a:extLst>
          </p:cNvPr>
          <p:cNvSpPr>
            <a:spLocks noGrp="1"/>
          </p:cNvSpPr>
          <p:nvPr>
            <p:ph type="ftr" sz="quarter" idx="11"/>
          </p:nvPr>
        </p:nvSpPr>
        <p:spPr/>
        <p:txBody>
          <a:bodyPr/>
          <a:lstStyle/>
          <a:p>
            <a:endParaRPr lang="en-US" dirty="0">
              <a:solidFill>
                <a:srgbClr val="999A94"/>
              </a:solidFill>
            </a:endParaRPr>
          </a:p>
        </p:txBody>
      </p:sp>
      <p:sp>
        <p:nvSpPr>
          <p:cNvPr id="5" name="投影片編號版面配置區 4">
            <a:extLst>
              <a:ext uri="{FF2B5EF4-FFF2-40B4-BE49-F238E27FC236}">
                <a16:creationId xmlns:a16="http://schemas.microsoft.com/office/drawing/2014/main" id="{BA69B507-701A-2FFA-61A4-896946B20AD6}"/>
              </a:ext>
            </a:extLst>
          </p:cNvPr>
          <p:cNvSpPr>
            <a:spLocks noGrp="1"/>
          </p:cNvSpPr>
          <p:nvPr>
            <p:ph type="sldNum" sz="quarter" idx="12"/>
          </p:nvPr>
        </p:nvSpPr>
        <p:spPr/>
        <p:txBody>
          <a:bodyPr/>
          <a:lstStyle/>
          <a:p>
            <a:fld id="{5CA9EE78-1740-42E9-A520-0B58BBDE81A4}" type="slidenum">
              <a:rPr lang="en-US" smtClean="0">
                <a:solidFill>
                  <a:srgbClr val="F39A1E"/>
                </a:solidFill>
              </a:rPr>
              <a:pPr/>
              <a:t>6</a:t>
            </a:fld>
            <a:endParaRPr lang="en-US">
              <a:solidFill>
                <a:srgbClr val="F39A1E"/>
              </a:solidFill>
            </a:endParaRPr>
          </a:p>
        </p:txBody>
      </p:sp>
      <p:graphicFrame>
        <p:nvGraphicFramePr>
          <p:cNvPr id="10" name="內容版面配置區 9">
            <a:extLst>
              <a:ext uri="{FF2B5EF4-FFF2-40B4-BE49-F238E27FC236}">
                <a16:creationId xmlns:a16="http://schemas.microsoft.com/office/drawing/2014/main" id="{84BBFF2E-9A84-20A7-02E9-960FDDB8D487}"/>
              </a:ext>
            </a:extLst>
          </p:cNvPr>
          <p:cNvGraphicFramePr>
            <a:graphicFrameLocks noGrp="1"/>
          </p:cNvGraphicFramePr>
          <p:nvPr>
            <p:ph sz="quarter" idx="13"/>
            <p:extLst>
              <p:ext uri="{D42A27DB-BD31-4B8C-83A1-F6EECF244321}">
                <p14:modId xmlns:p14="http://schemas.microsoft.com/office/powerpoint/2010/main" val="143458144"/>
              </p:ext>
            </p:extLst>
          </p:nvPr>
        </p:nvGraphicFramePr>
        <p:xfrm>
          <a:off x="609600" y="2134257"/>
          <a:ext cx="10972800" cy="2589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橢圓 10">
            <a:extLst>
              <a:ext uri="{FF2B5EF4-FFF2-40B4-BE49-F238E27FC236}">
                <a16:creationId xmlns:a16="http://schemas.microsoft.com/office/drawing/2014/main" id="{7FBA2A0D-B130-32DB-53FD-F33034679608}"/>
              </a:ext>
            </a:extLst>
          </p:cNvPr>
          <p:cNvSpPr/>
          <p:nvPr/>
        </p:nvSpPr>
        <p:spPr>
          <a:xfrm>
            <a:off x="7411401" y="3306880"/>
            <a:ext cx="236097" cy="236097"/>
          </a:xfrm>
          <a:prstGeom prst="ellipse">
            <a:avLst/>
          </a:prstGeom>
          <a:solidFill>
            <a:schemeClr val="accent6"/>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zh-TW" altLang="en-US"/>
          </a:p>
        </p:txBody>
      </p:sp>
      <p:grpSp>
        <p:nvGrpSpPr>
          <p:cNvPr id="14" name="群組 13">
            <a:extLst>
              <a:ext uri="{FF2B5EF4-FFF2-40B4-BE49-F238E27FC236}">
                <a16:creationId xmlns:a16="http://schemas.microsoft.com/office/drawing/2014/main" id="{9152F1D3-4F89-9945-18D0-2DAE92813105}"/>
              </a:ext>
            </a:extLst>
          </p:cNvPr>
          <p:cNvGrpSpPr/>
          <p:nvPr/>
        </p:nvGrpSpPr>
        <p:grpSpPr>
          <a:xfrm>
            <a:off x="6776511" y="2053058"/>
            <a:ext cx="4389279" cy="2206071"/>
            <a:chOff x="5555233" y="-1261683"/>
            <a:chExt cx="4389279" cy="2206071"/>
          </a:xfrm>
        </p:grpSpPr>
        <p:sp>
          <p:nvSpPr>
            <p:cNvPr id="15" name="矩形 14">
              <a:extLst>
                <a:ext uri="{FF2B5EF4-FFF2-40B4-BE49-F238E27FC236}">
                  <a16:creationId xmlns:a16="http://schemas.microsoft.com/office/drawing/2014/main" id="{265E3F6D-8DF0-0D3F-4287-605B780CB9A1}"/>
                </a:ext>
              </a:extLst>
            </p:cNvPr>
            <p:cNvSpPr/>
            <p:nvPr/>
          </p:nvSpPr>
          <p:spPr>
            <a:xfrm>
              <a:off x="5555233" y="0"/>
              <a:ext cx="2984837" cy="94438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zh-TW" altLang="en-US"/>
            </a:p>
          </p:txBody>
        </p:sp>
        <p:sp>
          <p:nvSpPr>
            <p:cNvPr id="16" name="文字方塊 15">
              <a:extLst>
                <a:ext uri="{FF2B5EF4-FFF2-40B4-BE49-F238E27FC236}">
                  <a16:creationId xmlns:a16="http://schemas.microsoft.com/office/drawing/2014/main" id="{63FC73D2-C7F0-EE30-065F-D1FF0CA87C13}"/>
                </a:ext>
              </a:extLst>
            </p:cNvPr>
            <p:cNvSpPr txBox="1"/>
            <p:nvPr/>
          </p:nvSpPr>
          <p:spPr>
            <a:xfrm>
              <a:off x="6959675" y="-1261683"/>
              <a:ext cx="2984837" cy="9443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8016" tIns="128016" rIns="128016" bIns="128016" numCol="1" spcCol="1270" anchor="b" anchorCtr="0">
              <a:noAutofit/>
            </a:bodyPr>
            <a:lstStyle/>
            <a:p>
              <a:pPr marL="0" lvl="0" indent="0" algn="l" defTabSz="800100">
                <a:lnSpc>
                  <a:spcPct val="90000"/>
                </a:lnSpc>
                <a:spcBef>
                  <a:spcPct val="0"/>
                </a:spcBef>
                <a:spcAft>
                  <a:spcPct val="35000"/>
                </a:spcAft>
                <a:buNone/>
              </a:pPr>
              <a:r>
                <a:rPr lang="en-US" altLang="zh-TW" b="1" dirty="0">
                  <a:solidFill>
                    <a:schemeClr val="bg2">
                      <a:lumMod val="75000"/>
                    </a:schemeClr>
                  </a:solidFill>
                </a:rPr>
                <a:t>MTK, 2017 ~ now </a:t>
              </a:r>
              <a:r>
                <a:rPr lang="en-US" altLang="zh-TW" sz="1800" b="1" kern="1200" dirty="0">
                  <a:solidFill>
                    <a:schemeClr val="bg2">
                      <a:lumMod val="75000"/>
                    </a:schemeClr>
                  </a:solidFill>
                </a:rPr>
                <a:t> </a:t>
              </a:r>
              <a:endParaRPr lang="en-US" sz="1800" b="1" kern="1200" dirty="0">
                <a:solidFill>
                  <a:schemeClr val="bg2">
                    <a:lumMod val="75000"/>
                  </a:schemeClr>
                </a:solidFill>
              </a:endParaRPr>
            </a:p>
          </p:txBody>
        </p:sp>
      </p:grpSp>
      <p:cxnSp>
        <p:nvCxnSpPr>
          <p:cNvPr id="17" name="直線接點 16">
            <a:extLst>
              <a:ext uri="{FF2B5EF4-FFF2-40B4-BE49-F238E27FC236}">
                <a16:creationId xmlns:a16="http://schemas.microsoft.com/office/drawing/2014/main" id="{6EC9D168-1E83-C2FD-0DC1-622EFB8DB1AF}"/>
              </a:ext>
            </a:extLst>
          </p:cNvPr>
          <p:cNvCxnSpPr>
            <a:cxnSpLocks/>
          </p:cNvCxnSpPr>
          <p:nvPr/>
        </p:nvCxnSpPr>
        <p:spPr>
          <a:xfrm flipV="1">
            <a:off x="1454776" y="2915964"/>
            <a:ext cx="0" cy="398777"/>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6833B4C2-D1EB-D165-D69B-B35DA7242059}"/>
              </a:ext>
            </a:extLst>
          </p:cNvPr>
          <p:cNvCxnSpPr>
            <a:cxnSpLocks/>
          </p:cNvCxnSpPr>
          <p:nvPr/>
        </p:nvCxnSpPr>
        <p:spPr>
          <a:xfrm flipV="1">
            <a:off x="2448004" y="3550760"/>
            <a:ext cx="0" cy="32164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9E96833A-C563-8F9B-3839-3D12638824C8}"/>
              </a:ext>
            </a:extLst>
          </p:cNvPr>
          <p:cNvCxnSpPr>
            <a:cxnSpLocks/>
          </p:cNvCxnSpPr>
          <p:nvPr/>
        </p:nvCxnSpPr>
        <p:spPr>
          <a:xfrm flipV="1">
            <a:off x="7529449" y="3550760"/>
            <a:ext cx="0" cy="321645"/>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90425B4C-077B-1B0F-5CB3-9C0334BD8A19}"/>
              </a:ext>
            </a:extLst>
          </p:cNvPr>
          <p:cNvCxnSpPr>
            <a:cxnSpLocks/>
          </p:cNvCxnSpPr>
          <p:nvPr/>
        </p:nvCxnSpPr>
        <p:spPr>
          <a:xfrm flipV="1">
            <a:off x="8605259" y="2985235"/>
            <a:ext cx="0" cy="32164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6" name="圖片 25" descr="一張含有 文字, 字型, 標誌, 圖形 的圖片&#10;&#10;自動產生的描述">
            <a:extLst>
              <a:ext uri="{FF2B5EF4-FFF2-40B4-BE49-F238E27FC236}">
                <a16:creationId xmlns:a16="http://schemas.microsoft.com/office/drawing/2014/main" id="{BC2FC9EA-DAAB-ECEE-CB9F-41BC1309A69D}"/>
              </a:ext>
            </a:extLst>
          </p:cNvPr>
          <p:cNvPicPr>
            <a:picLocks noChangeAspect="1"/>
          </p:cNvPicPr>
          <p:nvPr/>
        </p:nvPicPr>
        <p:blipFill rotWithShape="1">
          <a:blip r:embed="rId8">
            <a:extLst>
              <a:ext uri="{28A0092B-C50C-407E-A947-70E740481C1C}">
                <a14:useLocalDpi xmlns:a14="http://schemas.microsoft.com/office/drawing/2010/main" val="0"/>
              </a:ext>
            </a:extLst>
          </a:blip>
          <a:srcRect t="21227" b="16229"/>
          <a:stretch/>
        </p:blipFill>
        <p:spPr>
          <a:xfrm>
            <a:off x="2075835" y="4741429"/>
            <a:ext cx="1306461" cy="817114"/>
          </a:xfrm>
          <a:prstGeom prst="rect">
            <a:avLst/>
          </a:prstGeom>
        </p:spPr>
      </p:pic>
      <p:pic>
        <p:nvPicPr>
          <p:cNvPr id="30" name="圖片 29" descr="一張含有 文字, 字型, 標誌, 圖形 的圖片&#10;&#10;自動產生的描述">
            <a:extLst>
              <a:ext uri="{FF2B5EF4-FFF2-40B4-BE49-F238E27FC236}">
                <a16:creationId xmlns:a16="http://schemas.microsoft.com/office/drawing/2014/main" id="{A49444B8-49DB-3557-99A4-6C5493A4AB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49330" y="1472665"/>
            <a:ext cx="1621708" cy="670306"/>
          </a:xfrm>
          <a:prstGeom prst="rect">
            <a:avLst/>
          </a:prstGeom>
        </p:spPr>
      </p:pic>
      <p:sp>
        <p:nvSpPr>
          <p:cNvPr id="33" name="橢圓 32">
            <a:extLst>
              <a:ext uri="{FF2B5EF4-FFF2-40B4-BE49-F238E27FC236}">
                <a16:creationId xmlns:a16="http://schemas.microsoft.com/office/drawing/2014/main" id="{D3D23EF1-8BB8-8EE0-3C26-66448AE25C77}"/>
              </a:ext>
            </a:extLst>
          </p:cNvPr>
          <p:cNvSpPr/>
          <p:nvPr/>
        </p:nvSpPr>
        <p:spPr>
          <a:xfrm>
            <a:off x="6335594" y="3306880"/>
            <a:ext cx="236097" cy="236097"/>
          </a:xfrm>
          <a:prstGeom prst="ellipse">
            <a:avLst/>
          </a:prstGeom>
          <a:solidFill>
            <a:schemeClr val="tx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zh-TW" altLang="en-US"/>
          </a:p>
        </p:txBody>
      </p:sp>
      <p:cxnSp>
        <p:nvCxnSpPr>
          <p:cNvPr id="34" name="直線接點 33">
            <a:extLst>
              <a:ext uri="{FF2B5EF4-FFF2-40B4-BE49-F238E27FC236}">
                <a16:creationId xmlns:a16="http://schemas.microsoft.com/office/drawing/2014/main" id="{9FAC1B50-D176-A805-FA81-3A1887A34D1A}"/>
              </a:ext>
            </a:extLst>
          </p:cNvPr>
          <p:cNvCxnSpPr>
            <a:cxnSpLocks/>
          </p:cNvCxnSpPr>
          <p:nvPr/>
        </p:nvCxnSpPr>
        <p:spPr>
          <a:xfrm flipV="1">
            <a:off x="6453642" y="2993096"/>
            <a:ext cx="0" cy="32164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6" name="圖片 35" descr="一張含有 畢業典禮, 畢業, 學位服, 學位帽 的圖片&#10;&#10;自動產生的描述">
            <a:extLst>
              <a:ext uri="{FF2B5EF4-FFF2-40B4-BE49-F238E27FC236}">
                <a16:creationId xmlns:a16="http://schemas.microsoft.com/office/drawing/2014/main" id="{1CC1D980-2C5F-C91D-DCBE-D352410188A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6666" y="1744020"/>
            <a:ext cx="676220" cy="670306"/>
          </a:xfrm>
          <a:prstGeom prst="rect">
            <a:avLst/>
          </a:prstGeom>
        </p:spPr>
      </p:pic>
      <p:pic>
        <p:nvPicPr>
          <p:cNvPr id="39" name="圖片 38" descr="一張含有 字型, 文字, 標誌, 圖形 的圖片&#10;&#10;自動產生的描述">
            <a:extLst>
              <a:ext uri="{FF2B5EF4-FFF2-40B4-BE49-F238E27FC236}">
                <a16:creationId xmlns:a16="http://schemas.microsoft.com/office/drawing/2014/main" id="{6AE43F32-9D68-FFAD-24E4-17D3E8BD8DB8}"/>
              </a:ext>
            </a:extLst>
          </p:cNvPr>
          <p:cNvPicPr>
            <a:picLocks noChangeAspect="1"/>
          </p:cNvPicPr>
          <p:nvPr/>
        </p:nvPicPr>
        <p:blipFill rotWithShape="1">
          <a:blip r:embed="rId11">
            <a:extLst>
              <a:ext uri="{28A0092B-C50C-407E-A947-70E740481C1C}">
                <a14:useLocalDpi xmlns:a14="http://schemas.microsoft.com/office/drawing/2010/main" val="0"/>
              </a:ext>
            </a:extLst>
          </a:blip>
          <a:srcRect t="14891" b="25859"/>
          <a:stretch/>
        </p:blipFill>
        <p:spPr>
          <a:xfrm>
            <a:off x="5747672" y="1357977"/>
            <a:ext cx="1429493" cy="846973"/>
          </a:xfrm>
          <a:prstGeom prst="rect">
            <a:avLst/>
          </a:prstGeom>
        </p:spPr>
      </p:pic>
      <p:sp>
        <p:nvSpPr>
          <p:cNvPr id="40" name="文字方塊 39">
            <a:extLst>
              <a:ext uri="{FF2B5EF4-FFF2-40B4-BE49-F238E27FC236}">
                <a16:creationId xmlns:a16="http://schemas.microsoft.com/office/drawing/2014/main" id="{61F461FD-69F0-4B2F-8B4E-02E1E3141615}"/>
              </a:ext>
            </a:extLst>
          </p:cNvPr>
          <p:cNvSpPr txBox="1"/>
          <p:nvPr/>
        </p:nvSpPr>
        <p:spPr>
          <a:xfrm>
            <a:off x="5747672" y="2032283"/>
            <a:ext cx="2984837" cy="9443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8016" tIns="128016" rIns="128016" bIns="128016" numCol="1" spcCol="1270" anchor="b" anchorCtr="0">
            <a:noAutofit/>
          </a:bodyPr>
          <a:lstStyle/>
          <a:p>
            <a:pPr marL="0" lvl="0" indent="0" algn="l" defTabSz="800100">
              <a:lnSpc>
                <a:spcPct val="90000"/>
              </a:lnSpc>
              <a:spcBef>
                <a:spcPct val="0"/>
              </a:spcBef>
              <a:spcAft>
                <a:spcPct val="35000"/>
              </a:spcAft>
              <a:buNone/>
            </a:pPr>
            <a:r>
              <a:rPr lang="en-US" altLang="zh-TW" b="1" dirty="0">
                <a:solidFill>
                  <a:schemeClr val="bg2">
                    <a:lumMod val="75000"/>
                  </a:schemeClr>
                </a:solidFill>
              </a:rPr>
              <a:t>TPK, 2015 </a:t>
            </a:r>
          </a:p>
          <a:p>
            <a:pPr marL="0" lvl="0" indent="0" algn="l" defTabSz="800100">
              <a:lnSpc>
                <a:spcPct val="90000"/>
              </a:lnSpc>
              <a:spcBef>
                <a:spcPct val="0"/>
              </a:spcBef>
              <a:spcAft>
                <a:spcPct val="35000"/>
              </a:spcAft>
              <a:buNone/>
            </a:pPr>
            <a:r>
              <a:rPr lang="en-US" altLang="zh-TW" b="1" dirty="0">
                <a:solidFill>
                  <a:schemeClr val="bg2">
                    <a:lumMod val="75000"/>
                  </a:schemeClr>
                </a:solidFill>
              </a:rPr>
              <a:t>Sales Engineer </a:t>
            </a:r>
            <a:r>
              <a:rPr lang="en-US" altLang="zh-TW" sz="1800" b="1" kern="1200" dirty="0">
                <a:solidFill>
                  <a:schemeClr val="bg2">
                    <a:lumMod val="75000"/>
                  </a:schemeClr>
                </a:solidFill>
              </a:rPr>
              <a:t> </a:t>
            </a:r>
            <a:endParaRPr lang="en-US" sz="1800" b="1" kern="1200" dirty="0">
              <a:solidFill>
                <a:schemeClr val="bg2">
                  <a:lumMod val="75000"/>
                </a:schemeClr>
              </a:solidFill>
            </a:endParaRPr>
          </a:p>
        </p:txBody>
      </p:sp>
      <p:pic>
        <p:nvPicPr>
          <p:cNvPr id="42" name="圖片 41" descr="一張含有 圖解, 美工圖案, 日本動畫, 寫生 的圖片&#10;&#10;自動產生的描述">
            <a:extLst>
              <a:ext uri="{FF2B5EF4-FFF2-40B4-BE49-F238E27FC236}">
                <a16:creationId xmlns:a16="http://schemas.microsoft.com/office/drawing/2014/main" id="{6D3B91A7-C0F7-C6E4-2825-7DE8FEECEB1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10615528" y="1455219"/>
            <a:ext cx="1187838" cy="1358076"/>
          </a:xfrm>
          <a:prstGeom prst="rect">
            <a:avLst/>
          </a:prstGeom>
        </p:spPr>
      </p:pic>
    </p:spTree>
    <p:extLst>
      <p:ext uri="{BB962C8B-B14F-4D97-AF65-F5344CB8AC3E}">
        <p14:creationId xmlns:p14="http://schemas.microsoft.com/office/powerpoint/2010/main" val="4011909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7BB9-FBDD-ABBD-EFFF-6CA0CBB77E86}"/>
              </a:ext>
            </a:extLst>
          </p:cNvPr>
          <p:cNvSpPr>
            <a:spLocks noGrp="1"/>
          </p:cNvSpPr>
          <p:nvPr>
            <p:ph type="title"/>
          </p:nvPr>
        </p:nvSpPr>
        <p:spPr>
          <a:xfrm>
            <a:off x="609600" y="242814"/>
            <a:ext cx="10972800" cy="686276"/>
          </a:xfrm>
        </p:spPr>
        <p:txBody>
          <a:bodyPr vert="horz" lIns="91440" tIns="0" rIns="91440" bIns="45720" rtlCol="0" anchor="ctr">
            <a:normAutofit/>
          </a:bodyPr>
          <a:lstStyle/>
          <a:p>
            <a:r>
              <a:rPr lang="en-US" altLang="zh-TW" dirty="0">
                <a:solidFill>
                  <a:schemeClr val="bg2"/>
                </a:solidFill>
              </a:rPr>
              <a:t>W2521 Learning Progress </a:t>
            </a:r>
            <a:endParaRPr lang="en-US" dirty="0">
              <a:solidFill>
                <a:schemeClr val="bg2"/>
              </a:solidFill>
            </a:endParaRPr>
          </a:p>
        </p:txBody>
      </p:sp>
      <p:sp>
        <p:nvSpPr>
          <p:cNvPr id="3" name="Content Placeholder 2">
            <a:extLst>
              <a:ext uri="{FF2B5EF4-FFF2-40B4-BE49-F238E27FC236}">
                <a16:creationId xmlns:a16="http://schemas.microsoft.com/office/drawing/2014/main" id="{C928C324-D25C-FF89-0476-EA0B9F9E2183}"/>
              </a:ext>
            </a:extLst>
          </p:cNvPr>
          <p:cNvSpPr>
            <a:spLocks noGrp="1"/>
          </p:cNvSpPr>
          <p:nvPr>
            <p:ph sz="quarter" idx="13"/>
          </p:nvPr>
        </p:nvSpPr>
        <p:spPr>
          <a:xfrm>
            <a:off x="1663779" y="1990457"/>
            <a:ext cx="10414363" cy="2481204"/>
          </a:xfrm>
        </p:spPr>
        <p:txBody>
          <a:bodyPr>
            <a:normAutofit/>
          </a:bodyPr>
          <a:lstStyle/>
          <a:p>
            <a:pPr>
              <a:lnSpc>
                <a:spcPct val="160000"/>
              </a:lnSpc>
              <a:spcBef>
                <a:spcPts val="800"/>
              </a:spcBef>
            </a:pPr>
            <a:r>
              <a:rPr lang="en-US" altLang="zh-TW" sz="2400" b="0" dirty="0"/>
              <a:t>CZ report for MT6198</a:t>
            </a:r>
          </a:p>
          <a:p>
            <a:pPr>
              <a:lnSpc>
                <a:spcPct val="160000"/>
              </a:lnSpc>
              <a:spcBef>
                <a:spcPts val="800"/>
              </a:spcBef>
            </a:pPr>
            <a:r>
              <a:rPr lang="en-US" altLang="zh-TW" sz="2400" b="0" dirty="0"/>
              <a:t>Minitab:  Statistical Software</a:t>
            </a:r>
          </a:p>
          <a:p>
            <a:pPr>
              <a:lnSpc>
                <a:spcPct val="160000"/>
              </a:lnSpc>
              <a:spcBef>
                <a:spcPts val="800"/>
              </a:spcBef>
            </a:pPr>
            <a:r>
              <a:rPr lang="en-US" altLang="zh-TW" sz="2400" b="0" dirty="0"/>
              <a:t>Prepare TOEIC exam in 2025/E</a:t>
            </a:r>
          </a:p>
          <a:p>
            <a:pPr>
              <a:lnSpc>
                <a:spcPct val="120000"/>
              </a:lnSpc>
              <a:spcBef>
                <a:spcPts val="800"/>
              </a:spcBef>
            </a:pPr>
            <a:endParaRPr lang="en-US" sz="2400" b="0" dirty="0"/>
          </a:p>
          <a:p>
            <a:pPr>
              <a:lnSpc>
                <a:spcPct val="120000"/>
              </a:lnSpc>
              <a:spcBef>
                <a:spcPts val="800"/>
              </a:spcBef>
            </a:pPr>
            <a:endParaRPr lang="en-US" sz="2400" b="0" dirty="0"/>
          </a:p>
          <a:p>
            <a:pPr>
              <a:lnSpc>
                <a:spcPct val="120000"/>
              </a:lnSpc>
              <a:spcBef>
                <a:spcPts val="800"/>
              </a:spcBef>
            </a:pPr>
            <a:endParaRPr lang="en-US" sz="2400" b="0" dirty="0"/>
          </a:p>
        </p:txBody>
      </p:sp>
      <p:sp>
        <p:nvSpPr>
          <p:cNvPr id="7" name="內容版面配置區 2">
            <a:extLst>
              <a:ext uri="{FF2B5EF4-FFF2-40B4-BE49-F238E27FC236}">
                <a16:creationId xmlns:a16="http://schemas.microsoft.com/office/drawing/2014/main" id="{C3B53205-56E8-0C65-181E-4D29C85B6CF9}"/>
              </a:ext>
            </a:extLst>
          </p:cNvPr>
          <p:cNvSpPr txBox="1">
            <a:spLocks/>
          </p:cNvSpPr>
          <p:nvPr/>
        </p:nvSpPr>
        <p:spPr>
          <a:xfrm>
            <a:off x="1201663" y="830767"/>
            <a:ext cx="8966577" cy="886968"/>
          </a:xfrm>
          <a:prstGeom prst="rect">
            <a:avLst/>
          </a:prstGeom>
        </p:spPr>
        <p:txBody>
          <a:bodyPr vert="horz" lIns="38576" tIns="19288" rIns="38576" bIns="19288" rtlCol="0">
            <a:noAutofit/>
          </a:bodyPr>
          <a:lstStyle>
            <a:lvl1pPr marL="342891" indent="-342891" algn="l" defTabSz="457189" rtl="0" eaLnBrk="1" latinLnBrk="0" hangingPunct="1">
              <a:spcBef>
                <a:spcPct val="20000"/>
              </a:spcBef>
              <a:buClr>
                <a:schemeClr val="accent1"/>
              </a:buClr>
              <a:buFont typeface="Lucida Grande"/>
              <a:buChar char="▪"/>
              <a:defRPr sz="3200" kern="1200" spc="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spc="0">
                <a:solidFill>
                  <a:schemeClr val="tx1"/>
                </a:solidFill>
                <a:latin typeface="+mn-lt"/>
                <a:ea typeface="+mn-ea"/>
                <a:cs typeface="+mn-cs"/>
              </a:defRPr>
            </a:lvl2pPr>
            <a:lvl3pPr marL="1142971" indent="-228594" algn="l" defTabSz="457189" rtl="0" eaLnBrk="1" latinLnBrk="0" hangingPunct="1">
              <a:spcBef>
                <a:spcPct val="20000"/>
              </a:spcBef>
              <a:buClr>
                <a:schemeClr val="accent1"/>
              </a:buClr>
              <a:buFont typeface="Lucida Grande"/>
              <a:buChar char="▪"/>
              <a:defRPr sz="2400" kern="1200" spc="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spc="0">
                <a:solidFill>
                  <a:schemeClr val="tx1"/>
                </a:solidFill>
                <a:latin typeface="+mn-lt"/>
                <a:ea typeface="+mn-ea"/>
                <a:cs typeface="+mn-cs"/>
              </a:defRPr>
            </a:lvl4pPr>
            <a:lvl5pPr marL="2057349" indent="-228594" algn="l" defTabSz="457189" rtl="0" eaLnBrk="1" latinLnBrk="0" hangingPunct="1">
              <a:spcBef>
                <a:spcPct val="20000"/>
              </a:spcBef>
              <a:buClr>
                <a:schemeClr val="accent1"/>
              </a:buClr>
              <a:buFont typeface="Arial"/>
              <a:buChar char="▪"/>
              <a:defRPr sz="2000" kern="1200" spc="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257150">
              <a:spcBef>
                <a:spcPts val="600"/>
              </a:spcBef>
              <a:buClr>
                <a:srgbClr val="F39A1E"/>
              </a:buClr>
              <a:buSzPct val="100000"/>
              <a:buNone/>
              <a:defRPr/>
            </a:pPr>
            <a:endParaRPr lang="en-US" altLang="zh-TW" sz="2800" b="1" dirty="0">
              <a:solidFill>
                <a:srgbClr val="353630"/>
              </a:solidFill>
              <a:latin typeface="Calibri"/>
              <a:ea typeface="Microsoft YaHei"/>
            </a:endParaRPr>
          </a:p>
          <a:p>
            <a:pPr marL="342883" indent="-342883" defTabSz="257150">
              <a:spcBef>
                <a:spcPts val="600"/>
              </a:spcBef>
              <a:buClr>
                <a:srgbClr val="F39A1E"/>
              </a:buClr>
              <a:buSzPct val="100000"/>
              <a:buFont typeface="Wingdings" panose="05000000000000000000" pitchFamily="2" charset="2"/>
              <a:buChar char="n"/>
              <a:defRPr/>
            </a:pPr>
            <a:r>
              <a:rPr lang="en-US" altLang="zh-TW" sz="2800" b="1" dirty="0">
                <a:solidFill>
                  <a:srgbClr val="353630"/>
                </a:solidFill>
                <a:latin typeface="Calibri"/>
                <a:ea typeface="Microsoft YaHei"/>
              </a:rPr>
              <a:t>Next Steps</a:t>
            </a:r>
          </a:p>
          <a:p>
            <a:pPr marL="400041" lvl="1" indent="0" defTabSz="257150">
              <a:lnSpc>
                <a:spcPct val="150000"/>
              </a:lnSpc>
              <a:spcBef>
                <a:spcPts val="600"/>
              </a:spcBef>
              <a:buClr>
                <a:srgbClr val="F39A1E"/>
              </a:buClr>
              <a:buSzPct val="60000"/>
              <a:buNone/>
              <a:defRPr/>
            </a:pPr>
            <a:r>
              <a:rPr lang="en-US" altLang="zh-TW" sz="2000" dirty="0">
                <a:solidFill>
                  <a:srgbClr val="353630"/>
                </a:solidFill>
                <a:latin typeface="Calibri"/>
                <a:ea typeface="Microsoft YaHei"/>
              </a:rPr>
              <a:t> </a:t>
            </a:r>
          </a:p>
          <a:p>
            <a:pPr marL="400041" lvl="1" indent="0" defTabSz="257150">
              <a:spcBef>
                <a:spcPts val="600"/>
              </a:spcBef>
              <a:buClr>
                <a:srgbClr val="F39A1E"/>
              </a:buClr>
              <a:buSzPct val="60000"/>
              <a:buNone/>
              <a:defRPr/>
            </a:pPr>
            <a:endParaRPr lang="en-US" altLang="zh-TW" sz="2000" b="1" dirty="0">
              <a:solidFill>
                <a:srgbClr val="353630"/>
              </a:solidFill>
              <a:latin typeface="Calibri"/>
              <a:ea typeface="Microsoft YaHei"/>
            </a:endParaRPr>
          </a:p>
        </p:txBody>
      </p:sp>
      <p:graphicFrame>
        <p:nvGraphicFramePr>
          <p:cNvPr id="10" name="物件 9">
            <a:hlinkClick r:id="" action="ppaction://ole?verb=0"/>
            <a:extLst>
              <a:ext uri="{FF2B5EF4-FFF2-40B4-BE49-F238E27FC236}">
                <a16:creationId xmlns:a16="http://schemas.microsoft.com/office/drawing/2014/main" id="{285E9CCE-DA16-069D-8B83-EE913300F16C}"/>
              </a:ext>
            </a:extLst>
          </p:cNvPr>
          <p:cNvGraphicFramePr>
            <a:graphicFrameLocks noChangeAspect="1"/>
          </p:cNvGraphicFramePr>
          <p:nvPr>
            <p:extLst>
              <p:ext uri="{D42A27DB-BD31-4B8C-83A1-F6EECF244321}">
                <p14:modId xmlns:p14="http://schemas.microsoft.com/office/powerpoint/2010/main" val="2606033635"/>
              </p:ext>
            </p:extLst>
          </p:nvPr>
        </p:nvGraphicFramePr>
        <p:xfrm>
          <a:off x="10872335" y="2241397"/>
          <a:ext cx="621575" cy="524453"/>
        </p:xfrm>
        <a:graphic>
          <a:graphicData uri="http://schemas.openxmlformats.org/presentationml/2006/ole">
            <mc:AlternateContent xmlns:mc="http://schemas.openxmlformats.org/markup-compatibility/2006">
              <mc:Choice xmlns:v="urn:schemas-microsoft-com:vml" Requires="v">
                <p:oleObj name="Presentation" showAsIcon="1" r:id="rId3" imgW="914400" imgH="771525" progId="PowerPoint.Show.12">
                  <p:embed/>
                </p:oleObj>
              </mc:Choice>
              <mc:Fallback>
                <p:oleObj name="Presentation" showAsIcon="1" r:id="rId3" imgW="914400" imgH="771525" progId="PowerPoint.Show.12">
                  <p:embed/>
                  <p:pic>
                    <p:nvPicPr>
                      <p:cNvPr id="8" name="物件 7">
                        <a:hlinkClick r:id="" action="ppaction://ole?verb=0"/>
                        <a:extLst>
                          <a:ext uri="{FF2B5EF4-FFF2-40B4-BE49-F238E27FC236}">
                            <a16:creationId xmlns:a16="http://schemas.microsoft.com/office/drawing/2014/main" id="{121BFBCC-D48F-1FCD-BB16-DF65663A44A9}"/>
                          </a:ext>
                        </a:extLst>
                      </p:cNvPr>
                      <p:cNvPicPr/>
                      <p:nvPr/>
                    </p:nvPicPr>
                    <p:blipFill>
                      <a:blip r:embed="rId4"/>
                      <a:stretch>
                        <a:fillRect/>
                      </a:stretch>
                    </p:blipFill>
                    <p:spPr>
                      <a:xfrm>
                        <a:off x="10872335" y="2241397"/>
                        <a:ext cx="621575" cy="524453"/>
                      </a:xfrm>
                      <a:prstGeom prst="rect">
                        <a:avLst/>
                      </a:prstGeom>
                    </p:spPr>
                  </p:pic>
                </p:oleObj>
              </mc:Fallback>
            </mc:AlternateContent>
          </a:graphicData>
        </a:graphic>
      </p:graphicFrame>
    </p:spTree>
    <p:extLst>
      <p:ext uri="{BB962C8B-B14F-4D97-AF65-F5344CB8AC3E}">
        <p14:creationId xmlns:p14="http://schemas.microsoft.com/office/powerpoint/2010/main" val="2284045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894E0664-F555-9E63-832F-9BFF0CAE0C86}"/>
              </a:ext>
            </a:extLst>
          </p:cNvPr>
          <p:cNvSpPr>
            <a:spLocks noGrp="1"/>
          </p:cNvSpPr>
          <p:nvPr>
            <p:ph type="sldNum" sz="quarter" idx="12"/>
          </p:nvPr>
        </p:nvSpPr>
        <p:spPr/>
        <p:txBody>
          <a:bodyPr/>
          <a:lstStyle/>
          <a:p>
            <a:fld id="{C7FF2D31-806A-4044-9A5A-6A5350E012CE}" type="slidenum">
              <a:rPr lang="en-US" smtClean="0"/>
              <a:pPr/>
              <a:t>8</a:t>
            </a:fld>
            <a:endParaRPr lang="en-US"/>
          </a:p>
        </p:txBody>
      </p:sp>
      <p:sp>
        <p:nvSpPr>
          <p:cNvPr id="5" name="標題 2">
            <a:extLst>
              <a:ext uri="{FF2B5EF4-FFF2-40B4-BE49-F238E27FC236}">
                <a16:creationId xmlns:a16="http://schemas.microsoft.com/office/drawing/2014/main" id="{F4A5D3CD-A71A-3CA5-7B83-D57572B1680C}"/>
              </a:ext>
            </a:extLst>
          </p:cNvPr>
          <p:cNvSpPr>
            <a:spLocks noGrp="1"/>
          </p:cNvSpPr>
          <p:nvPr>
            <p:ph type="title"/>
          </p:nvPr>
        </p:nvSpPr>
        <p:spPr>
          <a:xfrm>
            <a:off x="609600" y="116712"/>
            <a:ext cx="10972800" cy="720000"/>
          </a:xfrm>
        </p:spPr>
        <p:txBody>
          <a:bodyPr>
            <a:noAutofit/>
          </a:bodyPr>
          <a:lstStyle/>
          <a:p>
            <a:pPr algn="l"/>
            <a:r>
              <a:rPr lang="en-US" altLang="zh-TW" sz="3600" dirty="0"/>
              <a:t>New sampling rule and flow for Shadow Moiré measurement</a:t>
            </a:r>
            <a:endParaRPr lang="zh-TW" altLang="en-US" sz="3600" dirty="0"/>
          </a:p>
        </p:txBody>
      </p:sp>
      <p:sp>
        <p:nvSpPr>
          <p:cNvPr id="8" name="內容版面配置區 2">
            <a:extLst>
              <a:ext uri="{FF2B5EF4-FFF2-40B4-BE49-F238E27FC236}">
                <a16:creationId xmlns:a16="http://schemas.microsoft.com/office/drawing/2014/main" id="{48F5AE99-9E34-E0A8-E77B-DA967F942390}"/>
              </a:ext>
            </a:extLst>
          </p:cNvPr>
          <p:cNvSpPr txBox="1">
            <a:spLocks/>
          </p:cNvSpPr>
          <p:nvPr/>
        </p:nvSpPr>
        <p:spPr>
          <a:xfrm>
            <a:off x="119336" y="764704"/>
            <a:ext cx="11233248" cy="5476375"/>
          </a:xfrm>
          <a:prstGeom prst="rect">
            <a:avLst/>
          </a:prstGeom>
        </p:spPr>
        <p:txBody>
          <a:bodyPr>
            <a:normAutofit/>
          </a:bodyPr>
          <a:lstStyle>
            <a:lvl1pPr marL="342900" indent="-342900" algn="l" defTabSz="457200" rtl="0" eaLnBrk="1" latinLnBrk="0" hangingPunct="1">
              <a:spcBef>
                <a:spcPct val="20000"/>
              </a:spcBef>
              <a:buClr>
                <a:schemeClr val="accent1"/>
              </a:buClr>
              <a:buFont typeface="Calibri Bold"/>
              <a:buChar char="▪"/>
              <a:defRPr sz="3200" kern="1200" spc="0">
                <a:solidFill>
                  <a:schemeClr val="tx1"/>
                </a:solidFill>
                <a:latin typeface="+mn-lt"/>
                <a:ea typeface="+mn-ea"/>
                <a:cs typeface="+mn-cs"/>
              </a:defRPr>
            </a:lvl1pPr>
            <a:lvl2pPr marL="742950" indent="-285750" algn="l" defTabSz="457200" rtl="0" eaLnBrk="1" latinLnBrk="0" hangingPunct="1">
              <a:spcBef>
                <a:spcPct val="20000"/>
              </a:spcBef>
              <a:buClr>
                <a:schemeClr val="tx1"/>
              </a:buClr>
              <a:buFont typeface="Calibri Bold"/>
              <a:buChar char="•"/>
              <a:defRPr sz="2800" kern="1200" spc="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Calibri Bold"/>
              <a:buChar char="▪"/>
              <a:defRPr sz="2400" kern="1200" spc="0">
                <a:solidFill>
                  <a:schemeClr val="tx1"/>
                </a:solidFill>
                <a:latin typeface="+mn-lt"/>
                <a:ea typeface="+mn-ea"/>
                <a:cs typeface="+mn-cs"/>
              </a:defRPr>
            </a:lvl3pPr>
            <a:lvl4pPr marL="1600200" indent="-228600" algn="l" defTabSz="457200" rtl="0" eaLnBrk="1" latinLnBrk="0" hangingPunct="1">
              <a:spcBef>
                <a:spcPct val="20000"/>
              </a:spcBef>
              <a:buClr>
                <a:schemeClr val="tx1"/>
              </a:buClr>
              <a:buFont typeface="Calibri Bold"/>
              <a:buChar char="•"/>
              <a:defRPr sz="2000" kern="1200" spc="0">
                <a:solidFill>
                  <a:schemeClr val="tx1"/>
                </a:solidFill>
                <a:latin typeface="+mn-lt"/>
                <a:ea typeface="+mn-ea"/>
                <a:cs typeface="+mn-cs"/>
              </a:defRPr>
            </a:lvl4pPr>
            <a:lvl5pPr marL="2057400" indent="-228600" algn="l" defTabSz="457200" rtl="0" eaLnBrk="1" latinLnBrk="0" hangingPunct="1">
              <a:spcBef>
                <a:spcPct val="20000"/>
              </a:spcBef>
              <a:buClr>
                <a:schemeClr val="accent1"/>
              </a:buClr>
              <a:buFont typeface="Calibri Bold"/>
              <a:buChar char="▪"/>
              <a:defRPr sz="2000" kern="1200" spc="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sz="2000" dirty="0"/>
              <a:t>Lesson learnt and HBPOP process enhance management</a:t>
            </a:r>
          </a:p>
          <a:p>
            <a:pPr lvl="1"/>
            <a:r>
              <a:rPr lang="en-US" altLang="zh-TW" sz="1800" dirty="0"/>
              <a:t>For coplanarity and warpage control are not only focus on “within spec” but also performance alignment with mother site.</a:t>
            </a:r>
          </a:p>
          <a:p>
            <a:pPr lvl="1"/>
            <a:r>
              <a:rPr lang="en-US" altLang="zh-TW" sz="1800" dirty="0"/>
              <a:t>To define “GOOD”</a:t>
            </a:r>
            <a:r>
              <a:rPr lang="zh-TW" altLang="en-US" sz="1800" dirty="0"/>
              <a:t> </a:t>
            </a:r>
            <a:r>
              <a:rPr lang="en-US" altLang="zh-TW" sz="1800" dirty="0"/>
              <a:t>warpage shape and tighten Shadow Moiré  frequency of HBPOP.</a:t>
            </a:r>
          </a:p>
        </p:txBody>
      </p:sp>
      <p:pic>
        <p:nvPicPr>
          <p:cNvPr id="2" name="圖片 1">
            <a:extLst>
              <a:ext uri="{FF2B5EF4-FFF2-40B4-BE49-F238E27FC236}">
                <a16:creationId xmlns:a16="http://schemas.microsoft.com/office/drawing/2014/main" id="{D479FA50-301A-EC1E-3E3E-212373C71756}"/>
              </a:ext>
            </a:extLst>
          </p:cNvPr>
          <p:cNvPicPr>
            <a:picLocks noChangeAspect="1"/>
          </p:cNvPicPr>
          <p:nvPr/>
        </p:nvPicPr>
        <p:blipFill>
          <a:blip r:embed="rId2"/>
          <a:stretch>
            <a:fillRect/>
          </a:stretch>
        </p:blipFill>
        <p:spPr>
          <a:xfrm>
            <a:off x="9192344" y="1917000"/>
            <a:ext cx="2844891" cy="1512000"/>
          </a:xfrm>
          <a:prstGeom prst="rect">
            <a:avLst/>
          </a:prstGeom>
        </p:spPr>
      </p:pic>
      <p:sp>
        <p:nvSpPr>
          <p:cNvPr id="4" name="文字方塊 3">
            <a:extLst>
              <a:ext uri="{FF2B5EF4-FFF2-40B4-BE49-F238E27FC236}">
                <a16:creationId xmlns:a16="http://schemas.microsoft.com/office/drawing/2014/main" id="{15DC7991-4E59-AFA8-BFFD-637D61F537A9}"/>
              </a:ext>
            </a:extLst>
          </p:cNvPr>
          <p:cNvSpPr txBox="1"/>
          <p:nvPr/>
        </p:nvSpPr>
        <p:spPr>
          <a:xfrm>
            <a:off x="9177643" y="1625670"/>
            <a:ext cx="1033264" cy="27699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altLang="zh-TW" sz="1200" dirty="0"/>
              <a:t>example</a:t>
            </a:r>
            <a:endParaRPr lang="zh-TW" altLang="en-US" sz="1200" dirty="0"/>
          </a:p>
        </p:txBody>
      </p:sp>
      <p:graphicFrame>
        <p:nvGraphicFramePr>
          <p:cNvPr id="14" name="表格 14">
            <a:extLst>
              <a:ext uri="{FF2B5EF4-FFF2-40B4-BE49-F238E27FC236}">
                <a16:creationId xmlns:a16="http://schemas.microsoft.com/office/drawing/2014/main" id="{B5DB41FB-E72D-103A-EF2F-0F61BF47AC5E}"/>
              </a:ext>
            </a:extLst>
          </p:cNvPr>
          <p:cNvGraphicFramePr>
            <a:graphicFrameLocks noGrp="1"/>
          </p:cNvGraphicFramePr>
          <p:nvPr/>
        </p:nvGraphicFramePr>
        <p:xfrm>
          <a:off x="263352" y="2114376"/>
          <a:ext cx="8928991" cy="4699000"/>
        </p:xfrm>
        <a:graphic>
          <a:graphicData uri="http://schemas.openxmlformats.org/drawingml/2006/table">
            <a:tbl>
              <a:tblPr firstRow="1" bandRow="1">
                <a:tableStyleId>{5C22544A-7EE6-4342-B048-85BDC9FD1C3A}</a:tableStyleId>
              </a:tblPr>
              <a:tblGrid>
                <a:gridCol w="2165159">
                  <a:extLst>
                    <a:ext uri="{9D8B030D-6E8A-4147-A177-3AD203B41FA5}">
                      <a16:colId xmlns:a16="http://schemas.microsoft.com/office/drawing/2014/main" val="2873104313"/>
                    </a:ext>
                  </a:extLst>
                </a:gridCol>
                <a:gridCol w="3163433">
                  <a:extLst>
                    <a:ext uri="{9D8B030D-6E8A-4147-A177-3AD203B41FA5}">
                      <a16:colId xmlns:a16="http://schemas.microsoft.com/office/drawing/2014/main" val="317277843"/>
                    </a:ext>
                  </a:extLst>
                </a:gridCol>
                <a:gridCol w="3600399">
                  <a:extLst>
                    <a:ext uri="{9D8B030D-6E8A-4147-A177-3AD203B41FA5}">
                      <a16:colId xmlns:a16="http://schemas.microsoft.com/office/drawing/2014/main" val="3308906994"/>
                    </a:ext>
                  </a:extLst>
                </a:gridCol>
              </a:tblGrid>
              <a:tr h="370840">
                <a:tc>
                  <a:txBody>
                    <a:bodyPr/>
                    <a:lstStyle/>
                    <a:p>
                      <a:pPr algn="ctr"/>
                      <a:r>
                        <a:rPr lang="en-US" altLang="zh-TW" sz="1400" dirty="0"/>
                        <a:t>Item</a:t>
                      </a:r>
                      <a:endParaRPr lang="zh-TW" altLang="en-US" sz="1400" dirty="0"/>
                    </a:p>
                  </a:txBody>
                  <a:tcPr/>
                </a:tc>
                <a:tc>
                  <a:txBody>
                    <a:bodyPr/>
                    <a:lstStyle/>
                    <a:p>
                      <a:pPr algn="ctr"/>
                      <a:r>
                        <a:rPr lang="en-US" altLang="zh-TW" sz="1400" dirty="0"/>
                        <a:t>AS IS</a:t>
                      </a:r>
                      <a:endParaRPr lang="zh-TW" altLang="en-US" sz="1400" dirty="0"/>
                    </a:p>
                  </a:txBody>
                  <a:tcPr/>
                </a:tc>
                <a:tc>
                  <a:txBody>
                    <a:bodyPr/>
                    <a:lstStyle/>
                    <a:p>
                      <a:pPr algn="ctr"/>
                      <a:r>
                        <a:rPr lang="en-US" altLang="zh-TW" sz="1400" dirty="0"/>
                        <a:t>TO BE</a:t>
                      </a:r>
                      <a:endParaRPr lang="zh-TW" altLang="en-US" sz="1400" dirty="0"/>
                    </a:p>
                  </a:txBody>
                  <a:tcPr/>
                </a:tc>
                <a:extLst>
                  <a:ext uri="{0D108BD9-81ED-4DB2-BD59-A6C34878D82A}">
                    <a16:rowId xmlns:a16="http://schemas.microsoft.com/office/drawing/2014/main" val="1301257519"/>
                  </a:ext>
                </a:extLst>
              </a:tr>
              <a:tr h="370840">
                <a:tc>
                  <a:txBody>
                    <a:bodyPr/>
                    <a:lstStyle/>
                    <a:p>
                      <a:pPr marL="0" indent="0">
                        <a:buNone/>
                      </a:pPr>
                      <a:r>
                        <a:rPr lang="en-US" altLang="zh-TW" sz="1400" dirty="0"/>
                        <a:t>RT check item and criteria</a:t>
                      </a:r>
                      <a:endParaRPr lang="zh-TW" altLang="en-US" sz="1400" dirty="0"/>
                    </a:p>
                  </a:txBody>
                  <a:tcPr/>
                </a:tc>
                <a:tc>
                  <a:txBody>
                    <a:bodyPr/>
                    <a:lstStyle/>
                    <a:p>
                      <a:pPr marL="342900" indent="-342900">
                        <a:buAutoNum type="arabicPeriod"/>
                      </a:pPr>
                      <a:r>
                        <a:rPr lang="en-US" altLang="zh-TW" sz="1400" dirty="0"/>
                        <a:t>Assy. site coplanarity&lt;100um</a:t>
                      </a:r>
                    </a:p>
                    <a:p>
                      <a:pPr marL="342900" indent="-342900">
                        <a:buAutoNum type="arabicPeriod"/>
                      </a:pPr>
                      <a:r>
                        <a:rPr lang="en-US" altLang="zh-TW" sz="1400" dirty="0"/>
                        <a:t>Assy. site warpage&lt;100um</a:t>
                      </a:r>
                      <a:endParaRPr lang="zh-TW" altLang="en-US" sz="1400" dirty="0"/>
                    </a:p>
                  </a:txBody>
                  <a:tcPr/>
                </a:tc>
                <a:tc>
                  <a:txBody>
                    <a:bodyPr/>
                    <a:lstStyle/>
                    <a:p>
                      <a:pPr marL="342900" indent="-342900">
                        <a:buAutoNum type="arabicPeriod"/>
                      </a:pPr>
                      <a:r>
                        <a:rPr lang="en-US" altLang="zh-TW" sz="1400" dirty="0"/>
                        <a:t>Assy. site coplanarity&lt;100um</a:t>
                      </a:r>
                    </a:p>
                    <a:p>
                      <a:pPr marL="342900" indent="-342900">
                        <a:buAutoNum type="arabicPeriod"/>
                      </a:pPr>
                      <a:r>
                        <a:rPr lang="en-US" altLang="zh-TW" sz="1400" dirty="0"/>
                        <a:t>Assy. site warpage&lt;100um</a:t>
                      </a:r>
                      <a:endParaRPr lang="zh-TW" altLang="en-US" sz="1400" dirty="0"/>
                    </a:p>
                  </a:txBody>
                  <a:tcPr/>
                </a:tc>
                <a:extLst>
                  <a:ext uri="{0D108BD9-81ED-4DB2-BD59-A6C34878D82A}">
                    <a16:rowId xmlns:a16="http://schemas.microsoft.com/office/drawing/2014/main" val="3443871308"/>
                  </a:ext>
                </a:extLst>
              </a:tr>
              <a:tr h="370840">
                <a:tc>
                  <a:txBody>
                    <a:bodyPr/>
                    <a:lstStyle/>
                    <a:p>
                      <a:pPr marL="0" indent="0">
                        <a:buNone/>
                      </a:pPr>
                      <a:r>
                        <a:rPr lang="en-US" altLang="zh-TW" sz="1400" dirty="0"/>
                        <a:t>HT</a:t>
                      </a:r>
                      <a:r>
                        <a:rPr lang="zh-TW" altLang="en-US" sz="1400" dirty="0"/>
                        <a:t> </a:t>
                      </a:r>
                      <a:r>
                        <a:rPr lang="en-US" altLang="zh-TW" sz="1400" dirty="0"/>
                        <a:t>check item and criteria</a:t>
                      </a:r>
                      <a:endParaRPr lang="zh-TW" altLang="en-US" sz="1400" dirty="0"/>
                    </a:p>
                  </a:txBody>
                  <a:tcPr/>
                </a:tc>
                <a:tc>
                  <a:txBody>
                    <a:bodyPr/>
                    <a:lstStyle/>
                    <a:p>
                      <a:pPr marL="342900" indent="-342900">
                        <a:buAutoNum type="arabicPeriod"/>
                      </a:pPr>
                      <a:r>
                        <a:rPr lang="en-US" altLang="zh-TW" sz="1400" dirty="0"/>
                        <a:t>warpage&gt;-60um in high temperature</a:t>
                      </a:r>
                    </a:p>
                    <a:p>
                      <a:pPr marL="342900" indent="-342900">
                        <a:buAutoNum type="arabicPeriod"/>
                      </a:pPr>
                      <a:r>
                        <a:rPr lang="en-US" altLang="zh-TW" sz="1400" dirty="0"/>
                        <a:t>Behavior change is not allowed in melting temperature(&gt;217’C) </a:t>
                      </a:r>
                      <a:endParaRPr lang="zh-TW" altLang="en-US" sz="1400" dirty="0"/>
                    </a:p>
                  </a:txBody>
                  <a:tcPr/>
                </a:tc>
                <a:tc>
                  <a:txBody>
                    <a:bodyPr/>
                    <a:lstStyle/>
                    <a:p>
                      <a:pPr marL="0" indent="0">
                        <a:buNone/>
                      </a:pPr>
                      <a:r>
                        <a:rPr lang="en-US" altLang="zh-TW" sz="1400" dirty="0"/>
                        <a:t>High temperature monitoring</a:t>
                      </a:r>
                    </a:p>
                    <a:p>
                      <a:pPr marL="342900" indent="-342900">
                        <a:buAutoNum type="arabicPeriod"/>
                      </a:pPr>
                      <a:r>
                        <a:rPr lang="en-US" altLang="zh-TW" sz="1400" dirty="0"/>
                        <a:t>warpage&gt;=-30um, keep monitoring</a:t>
                      </a:r>
                    </a:p>
                    <a:p>
                      <a:pPr marL="342900" indent="-342900">
                        <a:buAutoNum type="arabicPeriod"/>
                      </a:pPr>
                      <a:r>
                        <a:rPr lang="en-US" altLang="zh-TW" sz="1400" dirty="0"/>
                        <a:t>-30um&gt;warpage&gt;=-60um</a:t>
                      </a:r>
                    </a:p>
                    <a:p>
                      <a:pPr marL="342900" indent="-342900">
                        <a:buAutoNum type="alphaLcPeriod"/>
                      </a:pPr>
                      <a:r>
                        <a:rPr lang="en-US" altLang="zh-TW" sz="1400" dirty="0"/>
                        <a:t>Max. “minus” value happen in 4 corners</a:t>
                      </a:r>
                    </a:p>
                    <a:p>
                      <a:pPr marL="342900" indent="-342900">
                        <a:buAutoNum type="alphaLcPeriod"/>
                      </a:pPr>
                      <a:r>
                        <a:rPr lang="en-US" altLang="zh-TW" sz="1400" dirty="0"/>
                        <a:t>Edge shape within +/-20um</a:t>
                      </a:r>
                    </a:p>
                    <a:p>
                      <a:pPr marL="342900" indent="-342900">
                        <a:buAutoNum type="arabicPeriod" startAt="3"/>
                      </a:pPr>
                      <a:r>
                        <a:rPr lang="en-US" altLang="zh-TW" sz="1400" dirty="0"/>
                        <a:t>warpage&lt;-60um:</a:t>
                      </a:r>
                      <a:r>
                        <a:rPr lang="zh-TW" altLang="en-US" sz="1400" dirty="0"/>
                        <a:t> </a:t>
                      </a:r>
                      <a:r>
                        <a:rPr lang="en-US" altLang="zh-TW" sz="1400" dirty="0"/>
                        <a:t>not allow</a:t>
                      </a:r>
                    </a:p>
                    <a:p>
                      <a:pPr marL="342900" indent="-342900">
                        <a:buAutoNum type="arabicPeriod" startAt="3"/>
                      </a:pPr>
                      <a:r>
                        <a:rPr lang="en-US" altLang="zh-TW" sz="1400" dirty="0"/>
                        <a:t>Behavior change is not allowed in melting temperature(&gt;217’C) </a:t>
                      </a:r>
                    </a:p>
                  </a:txBody>
                  <a:tcPr/>
                </a:tc>
                <a:extLst>
                  <a:ext uri="{0D108BD9-81ED-4DB2-BD59-A6C34878D82A}">
                    <a16:rowId xmlns:a16="http://schemas.microsoft.com/office/drawing/2014/main" val="3897711667"/>
                  </a:ext>
                </a:extLst>
              </a:tr>
              <a:tr h="370840">
                <a:tc>
                  <a:txBody>
                    <a:bodyPr/>
                    <a:lstStyle/>
                    <a:p>
                      <a:r>
                        <a:rPr lang="en-US" altLang="zh-TW" sz="1400" dirty="0"/>
                        <a:t>Frequency</a:t>
                      </a:r>
                      <a:endParaRPr lang="zh-TW" altLang="en-US" sz="1400" dirty="0"/>
                    </a:p>
                  </a:txBody>
                  <a:tcPr/>
                </a:tc>
                <a:tc>
                  <a:txBody>
                    <a:bodyPr/>
                    <a:lstStyle/>
                    <a:p>
                      <a:pPr marL="342900" indent="-342900">
                        <a:buAutoNum type="arabicPeriod"/>
                      </a:pPr>
                      <a:r>
                        <a:rPr lang="en-US" altLang="zh-TW" sz="1400" dirty="0"/>
                        <a:t>RT: 100%/lot</a:t>
                      </a:r>
                    </a:p>
                    <a:p>
                      <a:pPr marL="342900" indent="-342900">
                        <a:buAutoNum type="arabicPeriod"/>
                      </a:pPr>
                      <a:r>
                        <a:rPr lang="en-US" altLang="zh-TW" sz="1400" dirty="0"/>
                        <a:t>Shadow Moiré check in engineer stage</a:t>
                      </a:r>
                      <a:endParaRPr lang="zh-TW" altLang="en-US" sz="1400" dirty="0"/>
                    </a:p>
                  </a:txBody>
                  <a:tcPr/>
                </a:tc>
                <a:tc>
                  <a:txBody>
                    <a:bodyPr/>
                    <a:lstStyle/>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altLang="zh-TW" sz="1400" dirty="0"/>
                        <a:t>RT: 100%/lot</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altLang="zh-TW" sz="1400" dirty="0"/>
                        <a:t>Add Shadow Moiré frequency in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sz="1400" dirty="0"/>
                        <a:t>a. engineer stage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sz="1400" dirty="0"/>
                        <a:t>b. pre-</a:t>
                      </a:r>
                      <a:r>
                        <a:rPr lang="en-US" altLang="zh-TW" sz="1400" dirty="0" err="1"/>
                        <a:t>mp</a:t>
                      </a:r>
                      <a:r>
                        <a:rPr lang="en-US" altLang="zh-TW" sz="1400" dirty="0"/>
                        <a:t> and </a:t>
                      </a:r>
                      <a:r>
                        <a:rPr lang="en-US" altLang="zh-TW" sz="1400" dirty="0" err="1"/>
                        <a:t>mp</a:t>
                      </a:r>
                      <a:r>
                        <a:rPr lang="zh-TW" altLang="en-US" sz="1400" dirty="0"/>
                        <a:t> </a:t>
                      </a:r>
                      <a:r>
                        <a:rPr lang="en-US" altLang="zh-TW" sz="1400" dirty="0"/>
                        <a:t>stage:</a:t>
                      </a:r>
                      <a:r>
                        <a:rPr lang="zh-TW" altLang="en-US" sz="1400" dirty="0"/>
                        <a:t> </a:t>
                      </a:r>
                      <a:endParaRPr lang="en-US" altLang="zh-TW" sz="14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sz="1400" dirty="0"/>
                        <a:t>--</a:t>
                      </a:r>
                      <a:r>
                        <a:rPr lang="en-US" altLang="zh-TW" sz="1400" dirty="0">
                          <a:highlight>
                            <a:srgbClr val="00FF00"/>
                          </a:highlight>
                        </a:rPr>
                        <a:t>bi-weekly</a:t>
                      </a:r>
                      <a:r>
                        <a:rPr lang="zh-TW" altLang="en-US" sz="1400" dirty="0">
                          <a:highlight>
                            <a:srgbClr val="00FF00"/>
                          </a:highlight>
                        </a:rPr>
                        <a:t> </a:t>
                      </a:r>
                      <a:r>
                        <a:rPr lang="en-US" altLang="zh-TW" sz="1400" dirty="0">
                          <a:highlight>
                            <a:srgbClr val="00FF00"/>
                          </a:highlight>
                        </a:rPr>
                        <a:t>check for 3 months</a:t>
                      </a:r>
                      <a:r>
                        <a:rPr lang="en-US" altLang="zh-TW" sz="1400" dirty="0"/>
                        <a:t>, pick min/avg/max coplanarity of lot for Shadow Moiré confirmation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TW" sz="1400" dirty="0"/>
                        <a:t>--If Shadow Moiré are stable: bi-weekly =&gt; quarterly monitoring</a:t>
                      </a:r>
                    </a:p>
                  </a:txBody>
                  <a:tcPr/>
                </a:tc>
                <a:extLst>
                  <a:ext uri="{0D108BD9-81ED-4DB2-BD59-A6C34878D82A}">
                    <a16:rowId xmlns:a16="http://schemas.microsoft.com/office/drawing/2014/main" val="227760500"/>
                  </a:ext>
                </a:extLst>
              </a:tr>
            </a:tbl>
          </a:graphicData>
        </a:graphic>
      </p:graphicFrame>
      <p:pic>
        <p:nvPicPr>
          <p:cNvPr id="6" name="Picture 6">
            <a:extLst>
              <a:ext uri="{FF2B5EF4-FFF2-40B4-BE49-F238E27FC236}">
                <a16:creationId xmlns:a16="http://schemas.microsoft.com/office/drawing/2014/main" id="{74E44AC6-D469-2B71-E9DB-69DB05EE35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2343" y="3542412"/>
            <a:ext cx="2963374" cy="16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箭號: 向右 6">
            <a:extLst>
              <a:ext uri="{FF2B5EF4-FFF2-40B4-BE49-F238E27FC236}">
                <a16:creationId xmlns:a16="http://schemas.microsoft.com/office/drawing/2014/main" id="{E6C6C390-0252-A9AF-8DDD-725375F2FA81}"/>
              </a:ext>
            </a:extLst>
          </p:cNvPr>
          <p:cNvSpPr/>
          <p:nvPr/>
        </p:nvSpPr>
        <p:spPr>
          <a:xfrm rot="7780900">
            <a:off x="10733207" y="3733099"/>
            <a:ext cx="206095" cy="23516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275908C2-4F51-6068-1B4F-F9FDC6F2C4AD}"/>
              </a:ext>
            </a:extLst>
          </p:cNvPr>
          <p:cNvSpPr txBox="1"/>
          <p:nvPr/>
        </p:nvSpPr>
        <p:spPr>
          <a:xfrm>
            <a:off x="10776520" y="3429000"/>
            <a:ext cx="827471" cy="369332"/>
          </a:xfrm>
          <a:prstGeom prst="rect">
            <a:avLst/>
          </a:prstGeom>
          <a:noFill/>
        </p:spPr>
        <p:txBody>
          <a:bodyPr wrap="none" rtlCol="0">
            <a:spAutoFit/>
          </a:bodyPr>
          <a:lstStyle/>
          <a:p>
            <a:r>
              <a:rPr lang="en-US" altLang="zh-TW" dirty="0"/>
              <a:t>Corner</a:t>
            </a:r>
            <a:endParaRPr lang="zh-TW" altLang="en-US" dirty="0"/>
          </a:p>
        </p:txBody>
      </p:sp>
      <p:sp>
        <p:nvSpPr>
          <p:cNvPr id="10" name="箭號: 向右 9">
            <a:extLst>
              <a:ext uri="{FF2B5EF4-FFF2-40B4-BE49-F238E27FC236}">
                <a16:creationId xmlns:a16="http://schemas.microsoft.com/office/drawing/2014/main" id="{F802957E-D036-9308-2E2F-29CB894EDE99}"/>
              </a:ext>
            </a:extLst>
          </p:cNvPr>
          <p:cNvSpPr/>
          <p:nvPr/>
        </p:nvSpPr>
        <p:spPr>
          <a:xfrm rot="14369299">
            <a:off x="10772608" y="4909487"/>
            <a:ext cx="206095" cy="23516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5CFBD569-3F0D-D9E4-BA75-D67581B7A86B}"/>
              </a:ext>
            </a:extLst>
          </p:cNvPr>
          <p:cNvSpPr txBox="1"/>
          <p:nvPr/>
        </p:nvSpPr>
        <p:spPr>
          <a:xfrm>
            <a:off x="10885153" y="5013176"/>
            <a:ext cx="637803" cy="369332"/>
          </a:xfrm>
          <a:prstGeom prst="rect">
            <a:avLst/>
          </a:prstGeom>
          <a:noFill/>
        </p:spPr>
        <p:txBody>
          <a:bodyPr wrap="none" rtlCol="0">
            <a:spAutoFit/>
          </a:bodyPr>
          <a:lstStyle/>
          <a:p>
            <a:r>
              <a:rPr lang="en-US" altLang="zh-TW" dirty="0"/>
              <a:t>Edge</a:t>
            </a:r>
            <a:endParaRPr lang="zh-TW" altLang="en-US" dirty="0"/>
          </a:p>
        </p:txBody>
      </p:sp>
    </p:spTree>
    <p:extLst>
      <p:ext uri="{BB962C8B-B14F-4D97-AF65-F5344CB8AC3E}">
        <p14:creationId xmlns:p14="http://schemas.microsoft.com/office/powerpoint/2010/main" val="205012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081059"/>
      </p:ext>
    </p:extLst>
  </p:cSld>
  <p:clrMapOvr>
    <a:masterClrMapping/>
  </p:clrMapOvr>
</p:sld>
</file>

<file path=ppt/theme/theme1.xml><?xml version="1.0" encoding="utf-8"?>
<a:theme xmlns:a="http://schemas.openxmlformats.org/drawingml/2006/main" name="MediaTek-Internal_Use">
  <a:themeElements>
    <a:clrScheme name="Custom 7">
      <a:dk1>
        <a:srgbClr val="353630"/>
      </a:dk1>
      <a:lt1>
        <a:sysClr val="window" lastClr="FFFFFF"/>
      </a:lt1>
      <a:dk2>
        <a:srgbClr val="999A94"/>
      </a:dk2>
      <a:lt2>
        <a:srgbClr val="F0F0F0"/>
      </a:lt2>
      <a:accent1>
        <a:srgbClr val="F39A1E"/>
      </a:accent1>
      <a:accent2>
        <a:srgbClr val="00A1DE"/>
      </a:accent2>
      <a:accent3>
        <a:srgbClr val="69BE28"/>
      </a:accent3>
      <a:accent4>
        <a:srgbClr val="D71F85"/>
      </a:accent4>
      <a:accent5>
        <a:srgbClr val="FED100"/>
      </a:accent5>
      <a:accent6>
        <a:srgbClr val="98DBFF"/>
      </a:accent6>
      <a:hlink>
        <a:srgbClr val="000000"/>
      </a:hlink>
      <a:folHlink>
        <a:srgbClr val="5A5A5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9_MediaTek">
  <a:themeElements>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fontScheme name="Mediatek_Calibri">
      <a:majorFont>
        <a:latin typeface="Calibri"/>
        <a:ea typeface="Microsoft YaHei"/>
        <a:cs typeface=""/>
      </a:majorFont>
      <a:minorFont>
        <a:latin typeface="Calibri"/>
        <a:ea typeface="Microsoft YaHei"/>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none" lIns="0" tIns="0" rIns="0" bIns="0">
        <a:noAutofit/>
      </a:bodyPr>
      <a:lstStyle>
        <a:defPPr>
          <a:defRPr dirty="0" smtClean="0"/>
        </a:defPPr>
      </a:lstStyle>
    </a:txDef>
  </a:objectDefaults>
  <a:extraClrSchemeLst/>
  <a:extLst>
    <a:ext uri="{05A4C25C-085E-4340-85A3-A5531E510DB2}">
      <thm15:themeFamily xmlns:thm15="http://schemas.microsoft.com/office/thememl/2012/main" name="MediaTek_Template" id="{9C6B977F-C0D9-430E-8799-E3053E76E68D}" vid="{914357AE-C0F4-4F70-8B2C-2A5F2B5CA8C1}"/>
    </a:ext>
  </a:extLst>
</a:theme>
</file>

<file path=ppt/theme/theme3.xml><?xml version="1.0" encoding="utf-8"?>
<a:theme xmlns:a="http://schemas.openxmlformats.org/drawingml/2006/main" name="1_MediaTek-Confidential_B">
  <a:themeElements>
    <a:clrScheme name="Custom 6">
      <a:dk1>
        <a:srgbClr val="353630"/>
      </a:dk1>
      <a:lt1>
        <a:sysClr val="window" lastClr="FFFFFF"/>
      </a:lt1>
      <a:dk2>
        <a:srgbClr val="999A94"/>
      </a:dk2>
      <a:lt2>
        <a:srgbClr val="F0F0F0"/>
      </a:lt2>
      <a:accent1>
        <a:srgbClr val="F39A1E"/>
      </a:accent1>
      <a:accent2>
        <a:srgbClr val="00A1DE"/>
      </a:accent2>
      <a:accent3>
        <a:srgbClr val="69BE28"/>
      </a:accent3>
      <a:accent4>
        <a:srgbClr val="D71F85"/>
      </a:accent4>
      <a:accent5>
        <a:srgbClr val="FED100"/>
      </a:accent5>
      <a:accent6>
        <a:srgbClr val="98DBFF"/>
      </a:accent6>
      <a:hlink>
        <a:srgbClr val="000000"/>
      </a:hlink>
      <a:folHlink>
        <a:srgbClr val="5A5A5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8_MediaTek">
  <a:themeElements>
    <a:clrScheme name="Custom 7">
      <a:dk1>
        <a:srgbClr val="353630"/>
      </a:dk1>
      <a:lt1>
        <a:sysClr val="window" lastClr="FFFFFF"/>
      </a:lt1>
      <a:dk2>
        <a:srgbClr val="999A94"/>
      </a:dk2>
      <a:lt2>
        <a:srgbClr val="F0F0F0"/>
      </a:lt2>
      <a:accent1>
        <a:srgbClr val="F39A1E"/>
      </a:accent1>
      <a:accent2>
        <a:srgbClr val="00A1DE"/>
      </a:accent2>
      <a:accent3>
        <a:srgbClr val="69BE28"/>
      </a:accent3>
      <a:accent4>
        <a:srgbClr val="D71F85"/>
      </a:accent4>
      <a:accent5>
        <a:srgbClr val="FED100"/>
      </a:accent5>
      <a:accent6>
        <a:srgbClr val="98DBFF"/>
      </a:accent6>
      <a:hlink>
        <a:srgbClr val="000000"/>
      </a:hlink>
      <a:folHlink>
        <a:srgbClr val="5A5A5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1_MediaTek">
  <a:themeElements>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fontScheme name="Mediatek_Calibri">
      <a:majorFont>
        <a:latin typeface="Calibri"/>
        <a:ea typeface="Microsoft YaHei"/>
        <a:cs typeface=""/>
      </a:majorFont>
      <a:minorFont>
        <a:latin typeface="Calibri"/>
        <a:ea typeface="Microsoft YaHei"/>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none" lIns="0" tIns="0" rIns="0" bIns="0">
        <a:noAutofit/>
      </a:bodyPr>
      <a:lstStyle>
        <a:defPPr>
          <a:defRPr dirty="0" smtClean="0"/>
        </a:defPPr>
      </a:lstStyle>
    </a:txDef>
  </a:objectDefaults>
  <a:extraClrSchemeLst/>
  <a:extLst>
    <a:ext uri="{05A4C25C-085E-4340-85A3-A5531E510DB2}">
      <thm15:themeFamily xmlns:thm15="http://schemas.microsoft.com/office/thememl/2012/main" name="MediaTek_Template" id="{9C6B977F-C0D9-430E-8799-E3053E76E68D}" vid="{914357AE-C0F4-4F70-8B2C-2A5F2B5CA8C1}"/>
    </a:ext>
  </a:extLst>
</a:theme>
</file>

<file path=ppt/theme/theme6.xml><?xml version="1.0" encoding="utf-8"?>
<a:theme xmlns:a="http://schemas.openxmlformats.org/drawingml/2006/main" name="2_聯發科 內部使用">
  <a:themeElements>
    <a:clrScheme name="Custom 7">
      <a:dk1>
        <a:srgbClr val="353630"/>
      </a:dk1>
      <a:lt1>
        <a:sysClr val="window" lastClr="FFFFFF"/>
      </a:lt1>
      <a:dk2>
        <a:srgbClr val="999A94"/>
      </a:dk2>
      <a:lt2>
        <a:srgbClr val="F0F0F0"/>
      </a:lt2>
      <a:accent1>
        <a:srgbClr val="F39A1E"/>
      </a:accent1>
      <a:accent2>
        <a:srgbClr val="00A1DE"/>
      </a:accent2>
      <a:accent3>
        <a:srgbClr val="69BE28"/>
      </a:accent3>
      <a:accent4>
        <a:srgbClr val="D71F85"/>
      </a:accent4>
      <a:accent5>
        <a:srgbClr val="FED100"/>
      </a:accent5>
      <a:accent6>
        <a:srgbClr val="98DBFF"/>
      </a:accent6>
      <a:hlink>
        <a:srgbClr val="000000"/>
      </a:hlink>
      <a:folHlink>
        <a:srgbClr val="5A5A5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ASE white">
  <a:themeElements>
    <a:clrScheme name="ASE">
      <a:dk1>
        <a:srgbClr val="54565A"/>
      </a:dk1>
      <a:lt1>
        <a:srgbClr val="DFE2EA"/>
      </a:lt1>
      <a:dk2>
        <a:srgbClr val="1D3253"/>
      </a:dk2>
      <a:lt2>
        <a:srgbClr val="FFFFFF"/>
      </a:lt2>
      <a:accent1>
        <a:srgbClr val="1D3253"/>
      </a:accent1>
      <a:accent2>
        <a:srgbClr val="EA664A"/>
      </a:accent2>
      <a:accent3>
        <a:srgbClr val="058247"/>
      </a:accent3>
      <a:accent4>
        <a:srgbClr val="FEDF58"/>
      </a:accent4>
      <a:accent5>
        <a:srgbClr val="00B0A2"/>
      </a:accent5>
      <a:accent6>
        <a:srgbClr val="70AD47"/>
      </a:accent6>
      <a:hlink>
        <a:srgbClr val="058247"/>
      </a:hlink>
      <a:folHlink>
        <a:srgbClr val="DC587C"/>
      </a:folHlink>
    </a:clrScheme>
    <a:fontScheme name="自訂 1">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themeOverride>
</file>

<file path=ppt/theme/themeOverride2.xml><?xml version="1.0" encoding="utf-8"?>
<a:themeOverride xmlns:a="http://schemas.openxmlformats.org/drawingml/2006/main">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themeOverride>
</file>

<file path=ppt/theme/themeOverride3.xml><?xml version="1.0" encoding="utf-8"?>
<a:themeOverride xmlns:a="http://schemas.openxmlformats.org/drawingml/2006/main">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themeOverride>
</file>

<file path=ppt/theme/themeOverride4.xml><?xml version="1.0" encoding="utf-8"?>
<a:themeOverride xmlns:a="http://schemas.openxmlformats.org/drawingml/2006/main">
  <a:clrScheme name="Mediatek_color">
    <a:dk1>
      <a:srgbClr val="353630"/>
    </a:dk1>
    <a:lt1>
      <a:sysClr val="window" lastClr="FFFFFF"/>
    </a:lt1>
    <a:dk2>
      <a:srgbClr val="9FA4A6"/>
    </a:dk2>
    <a:lt2>
      <a:srgbClr val="FE9B1E"/>
    </a:lt2>
    <a:accent1>
      <a:srgbClr val="FFCA05"/>
    </a:accent1>
    <a:accent2>
      <a:srgbClr val="69BE28"/>
    </a:accent2>
    <a:accent3>
      <a:srgbClr val="00A1DE"/>
    </a:accent3>
    <a:accent4>
      <a:srgbClr val="FF1E3C"/>
    </a:accent4>
    <a:accent5>
      <a:srgbClr val="036639"/>
    </a:accent5>
    <a:accent6>
      <a:srgbClr val="1717A3"/>
    </a:accent6>
    <a:hlink>
      <a:srgbClr val="00A1DE"/>
    </a:hlink>
    <a:folHlink>
      <a:srgbClr val="4472C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E43691D0C20B47AB715A4D2567B9EC" ma:contentTypeVersion="4" ma:contentTypeDescription="Create a new document." ma:contentTypeScope="" ma:versionID="74d1172304d5a59dba0886ff8d806e66">
  <xsd:schema xmlns:xsd="http://www.w3.org/2001/XMLSchema" xmlns:xs="http://www.w3.org/2001/XMLSchema" xmlns:p="http://schemas.microsoft.com/office/2006/metadata/properties" xmlns:ns2="6c958969-a04e-4a1f-87b4-6815449463c2" xmlns:ns3="8080d667-b5cb-45ee-bcdc-33d79b90d3fa" targetNamespace="http://schemas.microsoft.com/office/2006/metadata/properties" ma:root="true" ma:fieldsID="7e4d16d977a412ba918c2419812b65c3" ns2:_="" ns3:_="">
    <xsd:import namespace="6c958969-a04e-4a1f-87b4-6815449463c2"/>
    <xsd:import namespace="8080d667-b5cb-45ee-bcdc-33d79b90d3fa"/>
    <xsd:element name="properties">
      <xsd:complexType>
        <xsd:sequence>
          <xsd:element name="documentManagement">
            <xsd:complexType>
              <xsd:all>
                <xsd:element ref="ns2:b25m"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958969-a04e-4a1f-87b4-6815449463c2" elementFormDefault="qualified">
    <xsd:import namespace="http://schemas.microsoft.com/office/2006/documentManagement/types"/>
    <xsd:import namespace="http://schemas.microsoft.com/office/infopath/2007/PartnerControls"/>
    <xsd:element name="b25m" ma:index="9" nillable="true" ma:displayName="Person or Group" ma:list="UserInfo" ma:internalName="b25m"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atus" ma:index="10" nillable="true" ma:displayName="Status" ma:description="Decision/ updated status for candidates" ma:format="Dropdown" ma:internalName="Status" ma:readOnly="false">
      <xsd:simpleType>
        <xsd:union memberTypes="dms:Text">
          <xsd:simpleType>
            <xsd:restriction base="dms:Choice">
              <xsd:enumeration value="O-Resume Review-Arrange Interview"/>
              <xsd:enumeration value="O-Interview-Request Further Interview"/>
              <xsd:enumeration value="O-Interview-Propose for Hiring"/>
              <xsd:enumeration value="?- Interview-On hold"/>
              <xsd:enumeration value="X-Resume Review-Reject"/>
              <xsd:enumeration value="X-Interview-Reject"/>
              <xsd:enumeration value="X-Candidate Reject Interview"/>
              <xsd:enumeration value="Others (please comment)"/>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8080d667-b5cb-45ee-bcdc-33d79b90d3f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8"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25m xmlns="6c958969-a04e-4a1f-87b4-6815449463c2">
      <UserInfo>
        <DisplayName/>
        <AccountId xsi:nil="true"/>
        <AccountType/>
      </UserInfo>
    </b25m>
    <Status xmlns="6c958969-a04e-4a1f-87b4-6815449463c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0F708F-1D71-4FCD-8758-6E6EFE6761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958969-a04e-4a1f-87b4-6815449463c2"/>
    <ds:schemaRef ds:uri="8080d667-b5cb-45ee-bcdc-33d79b90d3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37A50D-84E7-4402-8092-58364C8DE3CD}">
  <ds:schemaRefs>
    <ds:schemaRef ds:uri="http://purl.org/dc/elements/1.1/"/>
    <ds:schemaRef ds:uri="http://www.w3.org/XML/1998/namespace"/>
    <ds:schemaRef ds:uri="http://purl.org/dc/term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8080d667-b5cb-45ee-bcdc-33d79b90d3fa"/>
    <ds:schemaRef ds:uri="6c958969-a04e-4a1f-87b4-6815449463c2"/>
    <ds:schemaRef ds:uri="http://schemas.microsoft.com/office/2006/metadata/properties"/>
  </ds:schemaRefs>
</ds:datastoreItem>
</file>

<file path=customXml/itemProps3.xml><?xml version="1.0" encoding="utf-8"?>
<ds:datastoreItem xmlns:ds="http://schemas.openxmlformats.org/officeDocument/2006/customXml" ds:itemID="{AF693A19-BC77-424B-9096-5DB50D88EF63}">
  <ds:schemaRefs>
    <ds:schemaRef ds:uri="http://schemas.microsoft.com/sharepoint/v3/contenttype/forms"/>
  </ds:schemaRefs>
</ds:datastoreItem>
</file>

<file path=docMetadata/LabelInfo.xml><?xml version="1.0" encoding="utf-8"?>
<clbl:labelList xmlns:clbl="http://schemas.microsoft.com/office/2020/mipLabelMetadata">
  <clbl:label id="{2db4bb28-f4dc-4cd6-a733-f8b5cb69880d}" enabled="1" method="Privileged" siteId="{a7687ede-7a6b-4ef6-bace-642f677fbe31}" contentBits="1" removed="0"/>
</clbl:labelList>
</file>

<file path=docProps/app.xml><?xml version="1.0" encoding="utf-8"?>
<Properties xmlns="http://schemas.openxmlformats.org/officeDocument/2006/extended-properties" xmlns:vt="http://schemas.openxmlformats.org/officeDocument/2006/docPropsVTypes">
  <Template>MediaTek-Standard</Template>
  <TotalTime>143697</TotalTime>
  <Words>2353</Words>
  <Application>Microsoft Office PowerPoint</Application>
  <PresentationFormat>寬螢幕</PresentationFormat>
  <Paragraphs>263</Paragraphs>
  <Slides>13</Slides>
  <Notes>7</Notes>
  <HiddenSlides>0</HiddenSlides>
  <MMClips>1</MMClips>
  <ScaleCrop>false</ScaleCrop>
  <HeadingPairs>
    <vt:vector size="8" baseType="variant">
      <vt:variant>
        <vt:lpstr>使用字型</vt:lpstr>
      </vt:variant>
      <vt:variant>
        <vt:i4>16</vt:i4>
      </vt:variant>
      <vt:variant>
        <vt:lpstr>佈景主題</vt:lpstr>
      </vt:variant>
      <vt:variant>
        <vt:i4>7</vt:i4>
      </vt:variant>
      <vt:variant>
        <vt:lpstr>內嵌 OLE 伺服程式</vt:lpstr>
      </vt:variant>
      <vt:variant>
        <vt:i4>1</vt:i4>
      </vt:variant>
      <vt:variant>
        <vt:lpstr>投影片標題</vt:lpstr>
      </vt:variant>
      <vt:variant>
        <vt:i4>13</vt:i4>
      </vt:variant>
    </vt:vector>
  </HeadingPairs>
  <TitlesOfParts>
    <vt:vector size="37" baseType="lpstr">
      <vt:lpstr>Helvetica Neue</vt:lpstr>
      <vt:lpstr>Kozuka Gothic Pr6N B</vt:lpstr>
      <vt:lpstr>Lucida Grande</vt:lpstr>
      <vt:lpstr>Microsoft YaHei</vt:lpstr>
      <vt:lpstr>Riona Sans Regular</vt:lpstr>
      <vt:lpstr>微軟正黑體</vt:lpstr>
      <vt:lpstr>新細明體</vt:lpstr>
      <vt:lpstr>Arial</vt:lpstr>
      <vt:lpstr>Calibri</vt:lpstr>
      <vt:lpstr>Calibri Bold</vt:lpstr>
      <vt:lpstr>Calibri Light</vt:lpstr>
      <vt:lpstr>Prompt</vt:lpstr>
      <vt:lpstr>Prompt ExtraLight</vt:lpstr>
      <vt:lpstr>Roboto</vt:lpstr>
      <vt:lpstr>Verdana</vt:lpstr>
      <vt:lpstr>Wingdings</vt:lpstr>
      <vt:lpstr>MediaTek-Internal_Use</vt:lpstr>
      <vt:lpstr>9_MediaTek</vt:lpstr>
      <vt:lpstr>1_MediaTek-Confidential_B</vt:lpstr>
      <vt:lpstr>18_MediaTek</vt:lpstr>
      <vt:lpstr>11_MediaTek</vt:lpstr>
      <vt:lpstr>2_聯發科 內部使用</vt:lpstr>
      <vt:lpstr>ASE white</vt:lpstr>
      <vt:lpstr>Presentation</vt:lpstr>
      <vt:lpstr>PowerPoint 簡報</vt:lpstr>
      <vt:lpstr>MAM Flow</vt:lpstr>
      <vt:lpstr>Laser Grooving</vt:lpstr>
      <vt:lpstr>W2521 Learning Progress </vt:lpstr>
      <vt:lpstr>TOEIC EXAM</vt:lpstr>
      <vt:lpstr>About me</vt:lpstr>
      <vt:lpstr>W2521 Learning Progress </vt:lpstr>
      <vt:lpstr>New sampling rule and flow for Shadow Moiré measurement</vt:lpstr>
      <vt:lpstr>PowerPoint 簡報</vt:lpstr>
      <vt:lpstr>Process Study [ASECL]</vt:lpstr>
      <vt:lpstr>ASECL GDP(Z3) vs. Poligrind Grinding process</vt:lpstr>
      <vt:lpstr>PowerPoint 簡報</vt:lpstr>
      <vt:lpstr>ASECL Flux Clean process management</vt:lpstr>
    </vt:vector>
  </TitlesOfParts>
  <Company>Mediatek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Chichi Hsu (徐釧錡)</dc:creator>
  <cp:lastModifiedBy>Ta-yu Huang (黃大祐)</cp:lastModifiedBy>
  <cp:revision>791</cp:revision>
  <cp:lastPrinted>2024-01-23T03:40:50Z</cp:lastPrinted>
  <dcterms:created xsi:type="dcterms:W3CDTF">2021-04-20T06:14:18Z</dcterms:created>
  <dcterms:modified xsi:type="dcterms:W3CDTF">2025-11-27T07:39:43Z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0x01010010E43691D0C20B47AB715A4D2567B9EC</vt:lpwstr>
  </property>
  <property fmtid="{D5CDD505-2E9C-101B-9397-08002B2CF9AE}" pid="3" name="MSIP_Label_2db4bb28-f4dc-4cd6-a733-f8b5cb69880d_Enabled">
    <vt:lpwstr>true</vt:lpwstr>
  </property>
  <property fmtid="{D5CDD505-2E9C-101B-9397-08002B2CF9AE}" pid="4" name="MSIP_Label_2db4bb28-f4dc-4cd6-a733-f8b5cb69880d_SetDate">
    <vt:lpwstr>2024-05-27T02:17:03Z</vt:lpwstr>
  </property>
  <property fmtid="{D5CDD505-2E9C-101B-9397-08002B2CF9AE}" pid="5" name="MSIP_Label_2db4bb28-f4dc-4cd6-a733-f8b5cb69880d_Method">
    <vt:lpwstr>Privileged</vt:lpwstr>
  </property>
  <property fmtid="{D5CDD505-2E9C-101B-9397-08002B2CF9AE}" pid="6" name="MSIP_Label_2db4bb28-f4dc-4cd6-a733-f8b5cb69880d_Name">
    <vt:lpwstr>MTK_Confidential_B_Normal</vt:lpwstr>
  </property>
  <property fmtid="{D5CDD505-2E9C-101B-9397-08002B2CF9AE}" pid="7" name="MSIP_Label_2db4bb28-f4dc-4cd6-a733-f8b5cb69880d_SiteId">
    <vt:lpwstr>a7687ede-7a6b-4ef6-bace-642f677fbe31</vt:lpwstr>
  </property>
  <property fmtid="{D5CDD505-2E9C-101B-9397-08002B2CF9AE}" pid="8" name="MSIP_Label_2db4bb28-f4dc-4cd6-a733-f8b5cb69880d_ActionId">
    <vt:lpwstr>d1a0a832-cc3e-4884-a6e7-311aba4f806a</vt:lpwstr>
  </property>
  <property fmtid="{D5CDD505-2E9C-101B-9397-08002B2CF9AE}" pid="9" name="MSIP_Label_2db4bb28-f4dc-4cd6-a733-f8b5cb69880d_ContentBits">
    <vt:lpwstr>1</vt:lpwstr>
  </property>
</Properties>
</file>